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x="18288000" cy="10287000"/>
  <p:notesSz cx="6858000" cy="9144000"/>
  <p:embeddedFontLst>
    <p:embeddedFont>
      <p:font typeface="TT Hoves Bold" charset="1" panose="02000003020000060003"/>
      <p:regular r:id="rId28"/>
    </p:embeddedFont>
    <p:embeddedFont>
      <p:font typeface="TT Hoves" charset="1" panose="02000003020000060003"/>
      <p:regular r:id="rId29"/>
    </p:embeddedFont>
    <p:embeddedFont>
      <p:font typeface="Mont Bold" charset="1" panose="00000800000000000000"/>
      <p:regular r:id="rId30"/>
    </p:embeddedFont>
    <p:embeddedFont>
      <p:font typeface="Open Sans Bold" charset="1" panose="00000000000000000000"/>
      <p:regular r:id="rId31"/>
    </p:embeddedFont>
    <p:embeddedFont>
      <p:font typeface="Inter Bold" charset="1" panose="020B0802030000000004"/>
      <p:regular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1.png" Type="http://schemas.openxmlformats.org/officeDocument/2006/relationships/image"/><Relationship Id="rId11" Target="../media/image42.svg" Type="http://schemas.openxmlformats.org/officeDocument/2006/relationships/image"/><Relationship Id="rId2" Target="../media/image24.png" Type="http://schemas.openxmlformats.org/officeDocument/2006/relationships/image"/><Relationship Id="rId3" Target="../media/image25.png" Type="http://schemas.openxmlformats.org/officeDocument/2006/relationships/image"/><Relationship Id="rId4" Target="../media/image28.png" Type="http://schemas.openxmlformats.org/officeDocument/2006/relationships/image"/><Relationship Id="rId5" Target="../media/image29.svg" Type="http://schemas.openxmlformats.org/officeDocument/2006/relationships/image"/><Relationship Id="rId6" Target="../media/image37.png" Type="http://schemas.openxmlformats.org/officeDocument/2006/relationships/image"/><Relationship Id="rId7" Target="../media/image38.svg" Type="http://schemas.openxmlformats.org/officeDocument/2006/relationships/image"/><Relationship Id="rId8" Target="../media/image39.png" Type="http://schemas.openxmlformats.org/officeDocument/2006/relationships/image"/><Relationship Id="rId9" Target="../media/image40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8.png" Type="http://schemas.openxmlformats.org/officeDocument/2006/relationships/image"/><Relationship Id="rId4" Target="../media/image29.svg" Type="http://schemas.openxmlformats.org/officeDocument/2006/relationships/image"/><Relationship Id="rId5" Target="../media/image43.gif" Type="http://schemas.openxmlformats.org/officeDocument/2006/relationships/image"/><Relationship Id="rId6" Target="../media/image44.png" Type="http://schemas.openxmlformats.org/officeDocument/2006/relationships/image"/><Relationship Id="rId7" Target="../media/image45.svg" Type="http://schemas.openxmlformats.org/officeDocument/2006/relationships/image"/><Relationship Id="rId8" Target="../media/image46.png" Type="http://schemas.openxmlformats.org/officeDocument/2006/relationships/image"/><Relationship Id="rId9" Target="../media/image47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8.png" Type="http://schemas.openxmlformats.org/officeDocument/2006/relationships/image"/><Relationship Id="rId4" Target="../media/image29.svg" Type="http://schemas.openxmlformats.org/officeDocument/2006/relationships/image"/><Relationship Id="rId5" Target="../media/image48.png" Type="http://schemas.openxmlformats.org/officeDocument/2006/relationships/image"/><Relationship Id="rId6" Target="../media/image49.svg" Type="http://schemas.openxmlformats.org/officeDocument/2006/relationships/image"/><Relationship Id="rId7" Target="../media/image50.png" Type="http://schemas.openxmlformats.org/officeDocument/2006/relationships/image"/><Relationship Id="rId8" Target="../media/image51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8.png" Type="http://schemas.openxmlformats.org/officeDocument/2006/relationships/image"/><Relationship Id="rId4" Target="../media/image29.svg" Type="http://schemas.openxmlformats.org/officeDocument/2006/relationships/image"/><Relationship Id="rId5" Target="../media/image52.png" Type="http://schemas.openxmlformats.org/officeDocument/2006/relationships/image"/><Relationship Id="rId6" Target="../media/image53.png" Type="http://schemas.openxmlformats.org/officeDocument/2006/relationships/image"/><Relationship Id="rId7" Target="../media/image54.svg" Type="http://schemas.openxmlformats.org/officeDocument/2006/relationships/image"/><Relationship Id="rId8" Target="../media/image55.png" Type="http://schemas.openxmlformats.org/officeDocument/2006/relationships/image"/><Relationship Id="rId9" Target="../media/image56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8.png" Type="http://schemas.openxmlformats.org/officeDocument/2006/relationships/image"/><Relationship Id="rId4" Target="../media/image29.svg" Type="http://schemas.openxmlformats.org/officeDocument/2006/relationships/image"/><Relationship Id="rId5" Target="../media/image57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8.pn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Relationship Id="rId5" Target="../media/image59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8.pn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Relationship Id="rId5" Target="../media/image60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8.pn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Relationship Id="rId5" Target="../media/image61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8.pn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Relationship Id="rId5" Target="../media/image62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8.pn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Relationship Id="rId5" Target="../media/image63.png" Type="http://schemas.openxmlformats.org/officeDocument/2006/relationships/image"/><Relationship Id="rId6" Target="../media/image64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.svg" Type="http://schemas.openxmlformats.org/officeDocument/2006/relationships/image"/><Relationship Id="rId11" Target="../media/image11.png" Type="http://schemas.openxmlformats.org/officeDocument/2006/relationships/image"/><Relationship Id="rId12" Target="../media/image12.svg" Type="http://schemas.openxmlformats.org/officeDocument/2006/relationships/image"/><Relationship Id="rId13" Target="../media/image13.png" Type="http://schemas.openxmlformats.org/officeDocument/2006/relationships/image"/><Relationship Id="rId2" Target="../media/image2.png" Type="http://schemas.openxmlformats.org/officeDocument/2006/relationships/image"/><Relationship Id="rId3" Target="../media/image3.jpeg" Type="http://schemas.openxmlformats.org/officeDocument/2006/relationships/image"/><Relationship Id="rId4" Target="../media/image4.png" Type="http://schemas.openxmlformats.org/officeDocument/2006/relationships/image"/><Relationship Id="rId5" Target="../media/image5.png" Type="http://schemas.openxmlformats.org/officeDocument/2006/relationships/image"/><Relationship Id="rId6" Target="../media/image6.svg" Type="http://schemas.openxmlformats.org/officeDocument/2006/relationships/image"/><Relationship Id="rId7" Target="../media/image7.png" Type="http://schemas.openxmlformats.org/officeDocument/2006/relationships/image"/><Relationship Id="rId8" Target="../media/image8.svg" Type="http://schemas.openxmlformats.org/officeDocument/2006/relationships/image"/><Relationship Id="rId9" Target="../media/image9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8.pn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5.jpeg" Type="http://schemas.openxmlformats.org/officeDocument/2006/relationships/image"/><Relationship Id="rId3" Target="../media/image33.png" Type="http://schemas.openxmlformats.org/officeDocument/2006/relationships/image"/><Relationship Id="rId4" Target="../media/image28.png" Type="http://schemas.openxmlformats.org/officeDocument/2006/relationships/image"/><Relationship Id="rId5" Target="../media/image29.sv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6.jpeg" Type="http://schemas.openxmlformats.org/officeDocument/2006/relationships/image"/><Relationship Id="rId3" Target="../media/image67.png" Type="http://schemas.openxmlformats.org/officeDocument/2006/relationships/image"/><Relationship Id="rId4" Target="../media/image68.svg" Type="http://schemas.openxmlformats.org/officeDocument/2006/relationships/image"/><Relationship Id="rId5" Target="../media/image5.png" Type="http://schemas.openxmlformats.org/officeDocument/2006/relationships/image"/><Relationship Id="rId6" Target="../media/image6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1.png" Type="http://schemas.openxmlformats.org/officeDocument/2006/relationships/image"/><Relationship Id="rId11" Target="../media/image22.svg" Type="http://schemas.openxmlformats.org/officeDocument/2006/relationships/image"/><Relationship Id="rId12" Target="../media/image23.png" Type="http://schemas.openxmlformats.org/officeDocument/2006/relationships/image"/><Relationship Id="rId13" Target="../media/image5.png" Type="http://schemas.openxmlformats.org/officeDocument/2006/relationships/image"/><Relationship Id="rId14" Target="../media/image6.svg" Type="http://schemas.openxmlformats.org/officeDocument/2006/relationships/image"/><Relationship Id="rId2" Target="../media/image2.png" Type="http://schemas.openxmlformats.org/officeDocument/2006/relationships/image"/><Relationship Id="rId3" Target="../media/image14.jpe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Relationship Id="rId6" Target="../media/image17.png" Type="http://schemas.openxmlformats.org/officeDocument/2006/relationships/image"/><Relationship Id="rId7" Target="../media/image18.svg" Type="http://schemas.openxmlformats.org/officeDocument/2006/relationships/image"/><Relationship Id="rId8" Target="../media/image19.png" Type="http://schemas.openxmlformats.org/officeDocument/2006/relationships/image"/><Relationship Id="rId9" Target="../media/image20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5.png" Type="http://schemas.openxmlformats.org/officeDocument/2006/relationships/image"/><Relationship Id="rId4" Target="../media/image26.png" Type="http://schemas.openxmlformats.org/officeDocument/2006/relationships/image"/><Relationship Id="rId5" Target="../media/image27.svg" Type="http://schemas.openxmlformats.org/officeDocument/2006/relationships/image"/><Relationship Id="rId6" Target="../media/image28.png" Type="http://schemas.openxmlformats.org/officeDocument/2006/relationships/image"/><Relationship Id="rId7" Target="../media/image29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5.png" Type="http://schemas.openxmlformats.org/officeDocument/2006/relationships/image"/><Relationship Id="rId4" Target="../media/image30.png" Type="http://schemas.openxmlformats.org/officeDocument/2006/relationships/image"/><Relationship Id="rId5" Target="../media/image31.svg" Type="http://schemas.openxmlformats.org/officeDocument/2006/relationships/image"/><Relationship Id="rId6" Target="../media/image28.png" Type="http://schemas.openxmlformats.org/officeDocument/2006/relationships/image"/><Relationship Id="rId7" Target="../media/image29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jpeg" Type="http://schemas.openxmlformats.org/officeDocument/2006/relationships/image"/><Relationship Id="rId3" Target="../media/image33.png" Type="http://schemas.openxmlformats.org/officeDocument/2006/relationships/image"/><Relationship Id="rId4" Target="../media/image28.png" Type="http://schemas.openxmlformats.org/officeDocument/2006/relationships/image"/><Relationship Id="rId5" Target="../media/image29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jpeg" Type="http://schemas.openxmlformats.org/officeDocument/2006/relationships/image"/><Relationship Id="rId3" Target="../media/image33.png" Type="http://schemas.openxmlformats.org/officeDocument/2006/relationships/image"/><Relationship Id="rId4" Target="../media/image28.png" Type="http://schemas.openxmlformats.org/officeDocument/2006/relationships/image"/><Relationship Id="rId5" Target="../media/image29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4.jpeg" Type="http://schemas.openxmlformats.org/officeDocument/2006/relationships/image"/><Relationship Id="rId4" Target="../media/image35.png" Type="http://schemas.openxmlformats.org/officeDocument/2006/relationships/image"/><Relationship Id="rId5" Target="../media/image36.pn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4.jpeg" Type="http://schemas.openxmlformats.org/officeDocument/2006/relationships/image"/><Relationship Id="rId4" Target="../media/image35.png" Type="http://schemas.openxmlformats.org/officeDocument/2006/relationships/image"/><Relationship Id="rId5" Target="../media/image36.pn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666" r="0" b="-16666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597364" y="1292358"/>
            <a:ext cx="15639924" cy="3378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800"/>
              </a:lnSpc>
            </a:pPr>
            <a:r>
              <a:rPr lang="en-US" sz="8000" spc="400" b="true">
                <a:solidFill>
                  <a:srgbClr val="FFFFFF"/>
                </a:solidFill>
                <a:latin typeface="TT Hoves Bold"/>
                <a:ea typeface="TT Hoves Bold"/>
                <a:cs typeface="TT Hoves Bold"/>
                <a:sym typeface="TT Hoves Bold"/>
              </a:rPr>
              <a:t>PRESENTACIÓN FINAL:</a:t>
            </a:r>
          </a:p>
          <a:p>
            <a:pPr algn="l">
              <a:lnSpc>
                <a:spcPts val="8800"/>
              </a:lnSpc>
            </a:pPr>
            <a:r>
              <a:rPr lang="en-US" sz="8000" spc="400" b="true">
                <a:solidFill>
                  <a:srgbClr val="FFFFFF"/>
                </a:solidFill>
                <a:latin typeface="TT Hoves Bold"/>
                <a:ea typeface="TT Hoves Bold"/>
                <a:cs typeface="TT Hoves Bold"/>
                <a:sym typeface="TT Hoves Bold"/>
              </a:rPr>
              <a:t>PROYECTO DE MONITOREO</a:t>
            </a:r>
            <a:r>
              <a:rPr lang="en-US" sz="8000" spc="400" b="true">
                <a:solidFill>
                  <a:srgbClr val="FFFFFF"/>
                </a:solidFill>
                <a:latin typeface="TT Hoves Bold"/>
                <a:ea typeface="TT Hoves Bold"/>
                <a:cs typeface="TT Hoves Bold"/>
                <a:sym typeface="TT Hoves Bold"/>
              </a:rPr>
              <a:t> </a:t>
            </a:r>
          </a:p>
          <a:p>
            <a:pPr algn="l">
              <a:lnSpc>
                <a:spcPts val="8800"/>
              </a:lnSpc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8072930"/>
            <a:ext cx="4134873" cy="600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99"/>
              </a:lnSpc>
            </a:pPr>
            <a:r>
              <a:rPr lang="en-US" sz="3999" b="true">
                <a:solidFill>
                  <a:srgbClr val="FFFFFF"/>
                </a:solidFill>
                <a:latin typeface="TT Hoves Bold"/>
                <a:ea typeface="TT Hoves Bold"/>
                <a:cs typeface="TT Hoves Bold"/>
                <a:sym typeface="TT Hoves Bold"/>
              </a:rPr>
              <a:t>DOCENTE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234012" y="8072930"/>
            <a:ext cx="4134873" cy="600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99"/>
              </a:lnSpc>
            </a:pPr>
            <a:r>
              <a:rPr lang="en-US" sz="3999" b="true">
                <a:solidFill>
                  <a:srgbClr val="FFFFFF"/>
                </a:solidFill>
                <a:latin typeface="TT Hoves Bold"/>
                <a:ea typeface="TT Hoves Bold"/>
                <a:cs typeface="TT Hoves Bold"/>
                <a:sym typeface="TT Hoves Bold"/>
              </a:rPr>
              <a:t>INTEGRANTES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8673005"/>
            <a:ext cx="5409659" cy="600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99"/>
              </a:lnSpc>
            </a:pPr>
            <a:r>
              <a:rPr lang="en-US" sz="3999">
                <a:solidFill>
                  <a:srgbClr val="FFFFFF"/>
                </a:solidFill>
                <a:latin typeface="TT Hoves"/>
                <a:ea typeface="TT Hoves"/>
                <a:cs typeface="TT Hoves"/>
                <a:sym typeface="TT Hoves"/>
              </a:rPr>
              <a:t>MALLÉN GONZALEZ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234012" y="8673005"/>
            <a:ext cx="3940884" cy="600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99"/>
              </a:lnSpc>
            </a:pPr>
            <a:r>
              <a:rPr lang="en-US" sz="3999">
                <a:solidFill>
                  <a:srgbClr val="FFFFFF"/>
                </a:solidFill>
                <a:latin typeface="TT Hoves"/>
                <a:ea typeface="TT Hoves"/>
                <a:cs typeface="TT Hoves"/>
                <a:sym typeface="TT Hoves"/>
              </a:rPr>
              <a:t>TOMAS ZUÑIGA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6399578" y="-1176161"/>
            <a:ext cx="1143885" cy="2401845"/>
            <a:chOff x="0" y="0"/>
            <a:chExt cx="301270" cy="63258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01270" cy="632585"/>
            </a:xfrm>
            <a:custGeom>
              <a:avLst/>
              <a:gdLst/>
              <a:ahLst/>
              <a:cxnLst/>
              <a:rect r="r" b="b" t="t" l="l"/>
              <a:pathLst>
                <a:path h="632585" w="301270">
                  <a:moveTo>
                    <a:pt x="150635" y="0"/>
                  </a:moveTo>
                  <a:lnTo>
                    <a:pt x="150635" y="0"/>
                  </a:lnTo>
                  <a:cubicBezTo>
                    <a:pt x="190586" y="0"/>
                    <a:pt x="228901" y="15870"/>
                    <a:pt x="257150" y="44120"/>
                  </a:cubicBezTo>
                  <a:cubicBezTo>
                    <a:pt x="285400" y="72370"/>
                    <a:pt x="301270" y="110684"/>
                    <a:pt x="301270" y="150635"/>
                  </a:cubicBezTo>
                  <a:lnTo>
                    <a:pt x="301270" y="481950"/>
                  </a:lnTo>
                  <a:cubicBezTo>
                    <a:pt x="301270" y="521901"/>
                    <a:pt x="285400" y="560215"/>
                    <a:pt x="257150" y="588465"/>
                  </a:cubicBezTo>
                  <a:cubicBezTo>
                    <a:pt x="228901" y="616714"/>
                    <a:pt x="190586" y="632585"/>
                    <a:pt x="150635" y="632585"/>
                  </a:cubicBezTo>
                  <a:lnTo>
                    <a:pt x="150635" y="632585"/>
                  </a:lnTo>
                  <a:cubicBezTo>
                    <a:pt x="110684" y="632585"/>
                    <a:pt x="72370" y="616714"/>
                    <a:pt x="44120" y="588465"/>
                  </a:cubicBezTo>
                  <a:cubicBezTo>
                    <a:pt x="15870" y="560215"/>
                    <a:pt x="0" y="521901"/>
                    <a:pt x="0" y="481950"/>
                  </a:cubicBezTo>
                  <a:lnTo>
                    <a:pt x="0" y="150635"/>
                  </a:lnTo>
                  <a:cubicBezTo>
                    <a:pt x="0" y="110684"/>
                    <a:pt x="15870" y="72370"/>
                    <a:pt x="44120" y="44120"/>
                  </a:cubicBezTo>
                  <a:cubicBezTo>
                    <a:pt x="72370" y="15870"/>
                    <a:pt x="110684" y="0"/>
                    <a:pt x="150635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8DC63F">
                    <a:alpha val="100000"/>
                  </a:srgbClr>
                </a:gs>
                <a:gs pos="100000">
                  <a:srgbClr val="006F31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301270" cy="6897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49"/>
                </a:lnSpc>
              </a:pP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F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83602" y="6751612"/>
            <a:ext cx="18810222" cy="3788712"/>
            <a:chOff x="0" y="0"/>
            <a:chExt cx="4954133" cy="99785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54132" cy="997850"/>
            </a:xfrm>
            <a:custGeom>
              <a:avLst/>
              <a:gdLst/>
              <a:ahLst/>
              <a:cxnLst/>
              <a:rect r="r" b="b" t="t" l="l"/>
              <a:pathLst>
                <a:path h="997850" w="4954132">
                  <a:moveTo>
                    <a:pt x="0" y="0"/>
                  </a:moveTo>
                  <a:lnTo>
                    <a:pt x="4954132" y="0"/>
                  </a:lnTo>
                  <a:lnTo>
                    <a:pt x="4954132" y="997850"/>
                  </a:lnTo>
                  <a:lnTo>
                    <a:pt x="0" y="997850"/>
                  </a:lnTo>
                  <a:close/>
                </a:path>
              </a:pathLst>
            </a:custGeom>
            <a:gradFill rotWithShape="true">
              <a:gsLst>
                <a:gs pos="0">
                  <a:srgbClr val="8DC63F">
                    <a:alpha val="100000"/>
                  </a:srgbClr>
                </a:gs>
                <a:gs pos="100000">
                  <a:srgbClr val="006F31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4954133" cy="10550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4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6399578" y="-1176161"/>
            <a:ext cx="1143885" cy="2401845"/>
            <a:chOff x="0" y="0"/>
            <a:chExt cx="301270" cy="63258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01270" cy="632585"/>
            </a:xfrm>
            <a:custGeom>
              <a:avLst/>
              <a:gdLst/>
              <a:ahLst/>
              <a:cxnLst/>
              <a:rect r="r" b="b" t="t" l="l"/>
              <a:pathLst>
                <a:path h="632585" w="301270">
                  <a:moveTo>
                    <a:pt x="150635" y="0"/>
                  </a:moveTo>
                  <a:lnTo>
                    <a:pt x="150635" y="0"/>
                  </a:lnTo>
                  <a:cubicBezTo>
                    <a:pt x="190586" y="0"/>
                    <a:pt x="228901" y="15870"/>
                    <a:pt x="257150" y="44120"/>
                  </a:cubicBezTo>
                  <a:cubicBezTo>
                    <a:pt x="285400" y="72370"/>
                    <a:pt x="301270" y="110684"/>
                    <a:pt x="301270" y="150635"/>
                  </a:cubicBezTo>
                  <a:lnTo>
                    <a:pt x="301270" y="481950"/>
                  </a:lnTo>
                  <a:cubicBezTo>
                    <a:pt x="301270" y="521901"/>
                    <a:pt x="285400" y="560215"/>
                    <a:pt x="257150" y="588465"/>
                  </a:cubicBezTo>
                  <a:cubicBezTo>
                    <a:pt x="228901" y="616714"/>
                    <a:pt x="190586" y="632585"/>
                    <a:pt x="150635" y="632585"/>
                  </a:cubicBezTo>
                  <a:lnTo>
                    <a:pt x="150635" y="632585"/>
                  </a:lnTo>
                  <a:cubicBezTo>
                    <a:pt x="110684" y="632585"/>
                    <a:pt x="72370" y="616714"/>
                    <a:pt x="44120" y="588465"/>
                  </a:cubicBezTo>
                  <a:cubicBezTo>
                    <a:pt x="15870" y="560215"/>
                    <a:pt x="0" y="521901"/>
                    <a:pt x="0" y="481950"/>
                  </a:cubicBezTo>
                  <a:lnTo>
                    <a:pt x="0" y="150635"/>
                  </a:lnTo>
                  <a:cubicBezTo>
                    <a:pt x="0" y="110684"/>
                    <a:pt x="15870" y="72370"/>
                    <a:pt x="44120" y="44120"/>
                  </a:cubicBezTo>
                  <a:cubicBezTo>
                    <a:pt x="72370" y="15870"/>
                    <a:pt x="110684" y="0"/>
                    <a:pt x="150635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8DC63F">
                    <a:alpha val="100000"/>
                  </a:srgbClr>
                </a:gs>
                <a:gs pos="100000">
                  <a:srgbClr val="006F31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301270" cy="6897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4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4216002" y="940836"/>
            <a:ext cx="6490240" cy="2742127"/>
          </a:xfrm>
          <a:custGeom>
            <a:avLst/>
            <a:gdLst/>
            <a:ahLst/>
            <a:cxnLst/>
            <a:rect r="r" b="b" t="t" l="l"/>
            <a:pathLst>
              <a:path h="2742127" w="6490240">
                <a:moveTo>
                  <a:pt x="0" y="0"/>
                </a:moveTo>
                <a:lnTo>
                  <a:pt x="6490240" y="0"/>
                </a:lnTo>
                <a:lnTo>
                  <a:pt x="6490240" y="2742127"/>
                </a:lnTo>
                <a:lnTo>
                  <a:pt x="0" y="27421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6060524" y="3394557"/>
            <a:ext cx="6166952" cy="5863743"/>
            <a:chOff x="0" y="0"/>
            <a:chExt cx="8222602" cy="781832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222602" cy="7818324"/>
            </a:xfrm>
            <a:custGeom>
              <a:avLst/>
              <a:gdLst/>
              <a:ahLst/>
              <a:cxnLst/>
              <a:rect r="r" b="b" t="t" l="l"/>
              <a:pathLst>
                <a:path h="7818324" w="8222602">
                  <a:moveTo>
                    <a:pt x="0" y="0"/>
                  </a:moveTo>
                  <a:lnTo>
                    <a:pt x="8222602" y="0"/>
                  </a:lnTo>
                  <a:lnTo>
                    <a:pt x="8222602" y="7818324"/>
                  </a:lnTo>
                  <a:lnTo>
                    <a:pt x="0" y="78183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35000"/>
              </a:blip>
              <a:stretch>
                <a:fillRect l="0" t="0" r="0" b="0"/>
              </a:stretch>
            </a:blipFill>
          </p:spPr>
        </p:sp>
        <p:grpSp>
          <p:nvGrpSpPr>
            <p:cNvPr name="Group 11" id="11"/>
            <p:cNvGrpSpPr/>
            <p:nvPr/>
          </p:nvGrpSpPr>
          <p:grpSpPr>
            <a:xfrm rot="0">
              <a:off x="909482" y="1689621"/>
              <a:ext cx="6208710" cy="4957677"/>
              <a:chOff x="0" y="0"/>
              <a:chExt cx="1185536" cy="946655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1185536" cy="946655"/>
              </a:xfrm>
              <a:custGeom>
                <a:avLst/>
                <a:gdLst/>
                <a:ahLst/>
                <a:cxnLst/>
                <a:rect r="r" b="b" t="t" l="l"/>
                <a:pathLst>
                  <a:path h="946655" w="1185536">
                    <a:moveTo>
                      <a:pt x="84792" y="0"/>
                    </a:moveTo>
                    <a:lnTo>
                      <a:pt x="1100744" y="0"/>
                    </a:lnTo>
                    <a:cubicBezTo>
                      <a:pt x="1123232" y="0"/>
                      <a:pt x="1144799" y="8933"/>
                      <a:pt x="1160701" y="24835"/>
                    </a:cubicBezTo>
                    <a:cubicBezTo>
                      <a:pt x="1176603" y="40737"/>
                      <a:pt x="1185536" y="62304"/>
                      <a:pt x="1185536" y="84792"/>
                    </a:cubicBezTo>
                    <a:lnTo>
                      <a:pt x="1185536" y="861862"/>
                    </a:lnTo>
                    <a:cubicBezTo>
                      <a:pt x="1185536" y="884351"/>
                      <a:pt x="1176603" y="905918"/>
                      <a:pt x="1160701" y="921820"/>
                    </a:cubicBezTo>
                    <a:cubicBezTo>
                      <a:pt x="1144799" y="937721"/>
                      <a:pt x="1123232" y="946655"/>
                      <a:pt x="1100744" y="946655"/>
                    </a:cubicBezTo>
                    <a:lnTo>
                      <a:pt x="84792" y="946655"/>
                    </a:lnTo>
                    <a:cubicBezTo>
                      <a:pt x="37963" y="946655"/>
                      <a:pt x="0" y="908692"/>
                      <a:pt x="0" y="861862"/>
                    </a:cubicBezTo>
                    <a:lnTo>
                      <a:pt x="0" y="84792"/>
                    </a:lnTo>
                    <a:cubicBezTo>
                      <a:pt x="0" y="62304"/>
                      <a:pt x="8933" y="40737"/>
                      <a:pt x="24835" y="24835"/>
                    </a:cubicBezTo>
                    <a:cubicBezTo>
                      <a:pt x="40737" y="8933"/>
                      <a:pt x="62304" y="0"/>
                      <a:pt x="8479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rnd">
                <a:gradFill>
                  <a:gsLst>
                    <a:gs pos="0">
                      <a:srgbClr val="8DC63F">
                        <a:alpha val="100000"/>
                      </a:srgbClr>
                    </a:gs>
                    <a:gs pos="100000">
                      <a:srgbClr val="006F31">
                        <a:alpha val="100000"/>
                      </a:srgbClr>
                    </a:gs>
                  </a:gsLst>
                  <a:lin ang="5400000"/>
                </a:gradFill>
                <a:prstDash val="solid"/>
                <a:round/>
              </a:ln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0" y="-57150"/>
                <a:ext cx="1185536" cy="1003805"/>
              </a:xfrm>
              <a:prstGeom prst="rect">
                <a:avLst/>
              </a:prstGeom>
            </p:spPr>
            <p:txBody>
              <a:bodyPr anchor="ctr" rtlCol="false" tIns="52552" lIns="52552" bIns="52552" rIns="52552"/>
              <a:lstStyle/>
              <a:p>
                <a:pPr algn="ctr">
                  <a:lnSpc>
                    <a:spcPts val="2750"/>
                  </a:lnSpc>
                </a:pPr>
              </a:p>
            </p:txBody>
          </p:sp>
        </p:grpSp>
        <p:grpSp>
          <p:nvGrpSpPr>
            <p:cNvPr name="Group 14" id="14"/>
            <p:cNvGrpSpPr/>
            <p:nvPr/>
          </p:nvGrpSpPr>
          <p:grpSpPr>
            <a:xfrm rot="0">
              <a:off x="2406738" y="561645"/>
              <a:ext cx="3125621" cy="3125621"/>
              <a:chOff x="0" y="0"/>
              <a:chExt cx="596829" cy="596829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596829" cy="596829"/>
              </a:xfrm>
              <a:custGeom>
                <a:avLst/>
                <a:gdLst/>
                <a:ahLst/>
                <a:cxnLst/>
                <a:rect r="r" b="b" t="t" l="l"/>
                <a:pathLst>
                  <a:path h="596829" w="596829">
                    <a:moveTo>
                      <a:pt x="142010" y="0"/>
                    </a:moveTo>
                    <a:lnTo>
                      <a:pt x="454819" y="0"/>
                    </a:lnTo>
                    <a:cubicBezTo>
                      <a:pt x="492482" y="0"/>
                      <a:pt x="528603" y="14962"/>
                      <a:pt x="555235" y="41594"/>
                    </a:cubicBezTo>
                    <a:cubicBezTo>
                      <a:pt x="581867" y="68226"/>
                      <a:pt x="596829" y="104347"/>
                      <a:pt x="596829" y="142010"/>
                    </a:cubicBezTo>
                    <a:lnTo>
                      <a:pt x="596829" y="454819"/>
                    </a:lnTo>
                    <a:cubicBezTo>
                      <a:pt x="596829" y="533249"/>
                      <a:pt x="533249" y="596829"/>
                      <a:pt x="454819" y="596829"/>
                    </a:cubicBezTo>
                    <a:lnTo>
                      <a:pt x="142010" y="596829"/>
                    </a:lnTo>
                    <a:cubicBezTo>
                      <a:pt x="63580" y="596829"/>
                      <a:pt x="0" y="533249"/>
                      <a:pt x="0" y="454819"/>
                    </a:cubicBezTo>
                    <a:lnTo>
                      <a:pt x="0" y="142010"/>
                    </a:lnTo>
                    <a:cubicBezTo>
                      <a:pt x="0" y="63580"/>
                      <a:pt x="63580" y="0"/>
                      <a:pt x="142010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8DC63F">
                      <a:alpha val="100000"/>
                    </a:srgbClr>
                  </a:gs>
                  <a:gs pos="100000">
                    <a:srgbClr val="006F31">
                      <a:alpha val="100000"/>
                    </a:srgbClr>
                  </a:gs>
                </a:gsLst>
                <a:lin ang="5400000"/>
              </a:gradFill>
            </p:spPr>
          </p:sp>
          <p:sp>
            <p:nvSpPr>
              <p:cNvPr name="TextBox 16" id="16"/>
              <p:cNvSpPr txBox="true"/>
              <p:nvPr/>
            </p:nvSpPr>
            <p:spPr>
              <a:xfrm>
                <a:off x="0" y="-57150"/>
                <a:ext cx="596829" cy="653979"/>
              </a:xfrm>
              <a:prstGeom prst="rect">
                <a:avLst/>
              </a:prstGeom>
            </p:spPr>
            <p:txBody>
              <a:bodyPr anchor="ctr" rtlCol="false" tIns="52552" lIns="52552" bIns="52552" rIns="52552"/>
              <a:lstStyle/>
              <a:p>
                <a:pPr algn="ctr">
                  <a:lnSpc>
                    <a:spcPts val="2750"/>
                  </a:lnSpc>
                </a:pPr>
              </a:p>
            </p:txBody>
          </p:sp>
        </p:grpSp>
      </p:grpSp>
      <p:sp>
        <p:nvSpPr>
          <p:cNvPr name="Freeform 17" id="17"/>
          <p:cNvSpPr/>
          <p:nvPr/>
        </p:nvSpPr>
        <p:spPr>
          <a:xfrm flipH="false" flipV="false" rot="0">
            <a:off x="1674741" y="2203021"/>
            <a:ext cx="1292502" cy="213850"/>
          </a:xfrm>
          <a:custGeom>
            <a:avLst/>
            <a:gdLst/>
            <a:ahLst/>
            <a:cxnLst/>
            <a:rect r="r" b="b" t="t" l="l"/>
            <a:pathLst>
              <a:path h="213850" w="1292502">
                <a:moveTo>
                  <a:pt x="0" y="0"/>
                </a:moveTo>
                <a:lnTo>
                  <a:pt x="1292501" y="0"/>
                </a:lnTo>
                <a:lnTo>
                  <a:pt x="1292501" y="213850"/>
                </a:lnTo>
                <a:lnTo>
                  <a:pt x="0" y="2138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554038" y="3565293"/>
            <a:ext cx="5646379" cy="5368766"/>
            <a:chOff x="0" y="0"/>
            <a:chExt cx="7528506" cy="7158354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7528506" cy="7158354"/>
            </a:xfrm>
            <a:custGeom>
              <a:avLst/>
              <a:gdLst/>
              <a:ahLst/>
              <a:cxnLst/>
              <a:rect r="r" b="b" t="t" l="l"/>
              <a:pathLst>
                <a:path h="7158354" w="7528506">
                  <a:moveTo>
                    <a:pt x="0" y="0"/>
                  </a:moveTo>
                  <a:lnTo>
                    <a:pt x="7528506" y="0"/>
                  </a:lnTo>
                  <a:lnTo>
                    <a:pt x="7528506" y="7158354"/>
                  </a:lnTo>
                  <a:lnTo>
                    <a:pt x="0" y="71583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35000"/>
              </a:blip>
              <a:stretch>
                <a:fillRect l="0" t="0" r="0" b="0"/>
              </a:stretch>
            </a:blipFill>
          </p:spPr>
        </p:sp>
        <p:grpSp>
          <p:nvGrpSpPr>
            <p:cNvPr name="Group 20" id="20"/>
            <p:cNvGrpSpPr/>
            <p:nvPr/>
          </p:nvGrpSpPr>
          <p:grpSpPr>
            <a:xfrm rot="0">
              <a:off x="717697" y="1661384"/>
              <a:ext cx="6303711" cy="4331888"/>
              <a:chOff x="0" y="0"/>
              <a:chExt cx="1224134" cy="841221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1224134" cy="841221"/>
              </a:xfrm>
              <a:custGeom>
                <a:avLst/>
                <a:gdLst/>
                <a:ahLst/>
                <a:cxnLst/>
                <a:rect r="r" b="b" t="t" l="l"/>
                <a:pathLst>
                  <a:path h="841221" w="1224134">
                    <a:moveTo>
                      <a:pt x="80940" y="0"/>
                    </a:moveTo>
                    <a:lnTo>
                      <a:pt x="1143194" y="0"/>
                    </a:lnTo>
                    <a:cubicBezTo>
                      <a:pt x="1164661" y="0"/>
                      <a:pt x="1185248" y="8528"/>
                      <a:pt x="1200427" y="23707"/>
                    </a:cubicBezTo>
                    <a:cubicBezTo>
                      <a:pt x="1215607" y="38886"/>
                      <a:pt x="1224134" y="59474"/>
                      <a:pt x="1224134" y="80940"/>
                    </a:cubicBezTo>
                    <a:lnTo>
                      <a:pt x="1224134" y="760280"/>
                    </a:lnTo>
                    <a:cubicBezTo>
                      <a:pt x="1224134" y="781747"/>
                      <a:pt x="1215607" y="802335"/>
                      <a:pt x="1200427" y="817514"/>
                    </a:cubicBezTo>
                    <a:cubicBezTo>
                      <a:pt x="1185248" y="832693"/>
                      <a:pt x="1164661" y="841221"/>
                      <a:pt x="1143194" y="841221"/>
                    </a:cubicBezTo>
                    <a:lnTo>
                      <a:pt x="80940" y="841221"/>
                    </a:lnTo>
                    <a:cubicBezTo>
                      <a:pt x="59474" y="841221"/>
                      <a:pt x="38886" y="832693"/>
                      <a:pt x="23707" y="817514"/>
                    </a:cubicBezTo>
                    <a:cubicBezTo>
                      <a:pt x="8528" y="802335"/>
                      <a:pt x="0" y="781747"/>
                      <a:pt x="0" y="760280"/>
                    </a:cubicBezTo>
                    <a:lnTo>
                      <a:pt x="0" y="80940"/>
                    </a:lnTo>
                    <a:cubicBezTo>
                      <a:pt x="0" y="59474"/>
                      <a:pt x="8528" y="38886"/>
                      <a:pt x="23707" y="23707"/>
                    </a:cubicBezTo>
                    <a:cubicBezTo>
                      <a:pt x="38886" y="8528"/>
                      <a:pt x="59474" y="0"/>
                      <a:pt x="8094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rnd">
                <a:gradFill>
                  <a:gsLst>
                    <a:gs pos="0">
                      <a:srgbClr val="8DC63F">
                        <a:alpha val="100000"/>
                      </a:srgbClr>
                    </a:gs>
                    <a:gs pos="100000">
                      <a:srgbClr val="006F31">
                        <a:alpha val="100000"/>
                      </a:srgbClr>
                    </a:gs>
                  </a:gsLst>
                  <a:lin ang="5400000"/>
                </a:gradFill>
                <a:prstDash val="solid"/>
                <a:round/>
              </a:ln>
            </p:spPr>
          </p:sp>
          <p:sp>
            <p:nvSpPr>
              <p:cNvPr name="TextBox 22" id="22"/>
              <p:cNvSpPr txBox="true"/>
              <p:nvPr/>
            </p:nvSpPr>
            <p:spPr>
              <a:xfrm>
                <a:off x="0" y="-57150"/>
                <a:ext cx="1224134" cy="898371"/>
              </a:xfrm>
              <a:prstGeom prst="rect">
                <a:avLst/>
              </a:prstGeom>
            </p:spPr>
            <p:txBody>
              <a:bodyPr anchor="ctr" rtlCol="false" tIns="53317" lIns="53317" bIns="53317" rIns="53317"/>
              <a:lstStyle/>
              <a:p>
                <a:pPr algn="ctr">
                  <a:lnSpc>
                    <a:spcPts val="2749"/>
                  </a:lnSpc>
                </a:pPr>
              </a:p>
            </p:txBody>
          </p:sp>
        </p:grpSp>
        <p:grpSp>
          <p:nvGrpSpPr>
            <p:cNvPr name="Group 23" id="23"/>
            <p:cNvGrpSpPr/>
            <p:nvPr/>
          </p:nvGrpSpPr>
          <p:grpSpPr>
            <a:xfrm rot="0">
              <a:off x="2363746" y="552259"/>
              <a:ext cx="3073385" cy="3073385"/>
              <a:chOff x="0" y="0"/>
              <a:chExt cx="596829" cy="596829"/>
            </a:xfrm>
          </p:grpSpPr>
          <p:sp>
            <p:nvSpPr>
              <p:cNvPr name="Freeform 24" id="24"/>
              <p:cNvSpPr/>
              <p:nvPr/>
            </p:nvSpPr>
            <p:spPr>
              <a:xfrm flipH="false" flipV="false" rot="0">
                <a:off x="0" y="0"/>
                <a:ext cx="596829" cy="596829"/>
              </a:xfrm>
              <a:custGeom>
                <a:avLst/>
                <a:gdLst/>
                <a:ahLst/>
                <a:cxnLst/>
                <a:rect r="r" b="b" t="t" l="l"/>
                <a:pathLst>
                  <a:path h="596829" w="596829">
                    <a:moveTo>
                      <a:pt x="139972" y="0"/>
                    </a:moveTo>
                    <a:lnTo>
                      <a:pt x="456856" y="0"/>
                    </a:lnTo>
                    <a:cubicBezTo>
                      <a:pt x="493979" y="0"/>
                      <a:pt x="529582" y="14747"/>
                      <a:pt x="555832" y="40997"/>
                    </a:cubicBezTo>
                    <a:cubicBezTo>
                      <a:pt x="582082" y="67247"/>
                      <a:pt x="596829" y="102849"/>
                      <a:pt x="596829" y="139972"/>
                    </a:cubicBezTo>
                    <a:lnTo>
                      <a:pt x="596829" y="456856"/>
                    </a:lnTo>
                    <a:cubicBezTo>
                      <a:pt x="596829" y="493979"/>
                      <a:pt x="582082" y="529582"/>
                      <a:pt x="555832" y="555832"/>
                    </a:cubicBezTo>
                    <a:cubicBezTo>
                      <a:pt x="529582" y="582082"/>
                      <a:pt x="493979" y="596829"/>
                      <a:pt x="456856" y="596829"/>
                    </a:cubicBezTo>
                    <a:lnTo>
                      <a:pt x="139972" y="596829"/>
                    </a:lnTo>
                    <a:cubicBezTo>
                      <a:pt x="102849" y="596829"/>
                      <a:pt x="67247" y="582082"/>
                      <a:pt x="40997" y="555832"/>
                    </a:cubicBezTo>
                    <a:cubicBezTo>
                      <a:pt x="14747" y="529582"/>
                      <a:pt x="0" y="493979"/>
                      <a:pt x="0" y="456856"/>
                    </a:cubicBezTo>
                    <a:lnTo>
                      <a:pt x="0" y="139972"/>
                    </a:lnTo>
                    <a:cubicBezTo>
                      <a:pt x="0" y="102849"/>
                      <a:pt x="14747" y="67247"/>
                      <a:pt x="40997" y="40997"/>
                    </a:cubicBezTo>
                    <a:cubicBezTo>
                      <a:pt x="67247" y="14747"/>
                      <a:pt x="102849" y="0"/>
                      <a:pt x="139972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8DC63F">
                      <a:alpha val="100000"/>
                    </a:srgbClr>
                  </a:gs>
                  <a:gs pos="100000">
                    <a:srgbClr val="006F31">
                      <a:alpha val="100000"/>
                    </a:srgbClr>
                  </a:gs>
                </a:gsLst>
                <a:lin ang="5400000"/>
              </a:gradFill>
            </p:spPr>
          </p:sp>
          <p:sp>
            <p:nvSpPr>
              <p:cNvPr name="TextBox 25" id="25"/>
              <p:cNvSpPr txBox="true"/>
              <p:nvPr/>
            </p:nvSpPr>
            <p:spPr>
              <a:xfrm>
                <a:off x="0" y="-57150"/>
                <a:ext cx="596829" cy="653979"/>
              </a:xfrm>
              <a:prstGeom prst="rect">
                <a:avLst/>
              </a:prstGeom>
            </p:spPr>
            <p:txBody>
              <a:bodyPr anchor="ctr" rtlCol="false" tIns="53317" lIns="53317" bIns="53317" rIns="53317"/>
              <a:lstStyle/>
              <a:p>
                <a:pPr algn="ctr">
                  <a:lnSpc>
                    <a:spcPts val="2749"/>
                  </a:lnSpc>
                </a:pPr>
              </a:p>
            </p:txBody>
          </p:sp>
        </p:grpSp>
        <p:sp>
          <p:nvSpPr>
            <p:cNvPr name="TextBox 26" id="26"/>
            <p:cNvSpPr txBox="true"/>
            <p:nvPr/>
          </p:nvSpPr>
          <p:spPr>
            <a:xfrm rot="0">
              <a:off x="1273069" y="3928737"/>
              <a:ext cx="5277102" cy="6025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837"/>
                </a:lnSpc>
              </a:pPr>
              <a:r>
                <a:rPr lang="en-US" sz="2740" b="true">
                  <a:solidFill>
                    <a:srgbClr val="545454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Exploración</a:t>
              </a: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12038578" y="3682963"/>
            <a:ext cx="5646379" cy="5368766"/>
            <a:chOff x="0" y="0"/>
            <a:chExt cx="7528506" cy="7158354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7528506" cy="7158354"/>
            </a:xfrm>
            <a:custGeom>
              <a:avLst/>
              <a:gdLst/>
              <a:ahLst/>
              <a:cxnLst/>
              <a:rect r="r" b="b" t="t" l="l"/>
              <a:pathLst>
                <a:path h="7158354" w="7528506">
                  <a:moveTo>
                    <a:pt x="0" y="0"/>
                  </a:moveTo>
                  <a:lnTo>
                    <a:pt x="7528506" y="0"/>
                  </a:lnTo>
                  <a:lnTo>
                    <a:pt x="7528506" y="7158354"/>
                  </a:lnTo>
                  <a:lnTo>
                    <a:pt x="0" y="71583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35000"/>
              </a:blip>
              <a:stretch>
                <a:fillRect l="0" t="0" r="0" b="0"/>
              </a:stretch>
            </a:blipFill>
          </p:spPr>
        </p:sp>
        <p:grpSp>
          <p:nvGrpSpPr>
            <p:cNvPr name="Group 29" id="29"/>
            <p:cNvGrpSpPr/>
            <p:nvPr/>
          </p:nvGrpSpPr>
          <p:grpSpPr>
            <a:xfrm rot="0">
              <a:off x="717697" y="1661384"/>
              <a:ext cx="6303711" cy="4331888"/>
              <a:chOff x="0" y="0"/>
              <a:chExt cx="1224134" cy="841221"/>
            </a:xfrm>
          </p:grpSpPr>
          <p:sp>
            <p:nvSpPr>
              <p:cNvPr name="Freeform 30" id="30"/>
              <p:cNvSpPr/>
              <p:nvPr/>
            </p:nvSpPr>
            <p:spPr>
              <a:xfrm flipH="false" flipV="false" rot="0">
                <a:off x="0" y="0"/>
                <a:ext cx="1224134" cy="841221"/>
              </a:xfrm>
              <a:custGeom>
                <a:avLst/>
                <a:gdLst/>
                <a:ahLst/>
                <a:cxnLst/>
                <a:rect r="r" b="b" t="t" l="l"/>
                <a:pathLst>
                  <a:path h="841221" w="1224134">
                    <a:moveTo>
                      <a:pt x="80940" y="0"/>
                    </a:moveTo>
                    <a:lnTo>
                      <a:pt x="1143194" y="0"/>
                    </a:lnTo>
                    <a:cubicBezTo>
                      <a:pt x="1164661" y="0"/>
                      <a:pt x="1185248" y="8528"/>
                      <a:pt x="1200427" y="23707"/>
                    </a:cubicBezTo>
                    <a:cubicBezTo>
                      <a:pt x="1215607" y="38886"/>
                      <a:pt x="1224134" y="59474"/>
                      <a:pt x="1224134" y="80940"/>
                    </a:cubicBezTo>
                    <a:lnTo>
                      <a:pt x="1224134" y="760280"/>
                    </a:lnTo>
                    <a:cubicBezTo>
                      <a:pt x="1224134" y="781747"/>
                      <a:pt x="1215607" y="802335"/>
                      <a:pt x="1200427" y="817514"/>
                    </a:cubicBezTo>
                    <a:cubicBezTo>
                      <a:pt x="1185248" y="832693"/>
                      <a:pt x="1164661" y="841221"/>
                      <a:pt x="1143194" y="841221"/>
                    </a:cubicBezTo>
                    <a:lnTo>
                      <a:pt x="80940" y="841221"/>
                    </a:lnTo>
                    <a:cubicBezTo>
                      <a:pt x="59474" y="841221"/>
                      <a:pt x="38886" y="832693"/>
                      <a:pt x="23707" y="817514"/>
                    </a:cubicBezTo>
                    <a:cubicBezTo>
                      <a:pt x="8528" y="802335"/>
                      <a:pt x="0" y="781747"/>
                      <a:pt x="0" y="760280"/>
                    </a:cubicBezTo>
                    <a:lnTo>
                      <a:pt x="0" y="80940"/>
                    </a:lnTo>
                    <a:cubicBezTo>
                      <a:pt x="0" y="59474"/>
                      <a:pt x="8528" y="38886"/>
                      <a:pt x="23707" y="23707"/>
                    </a:cubicBezTo>
                    <a:cubicBezTo>
                      <a:pt x="38886" y="8528"/>
                      <a:pt x="59474" y="0"/>
                      <a:pt x="8094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rnd">
                <a:gradFill>
                  <a:gsLst>
                    <a:gs pos="0">
                      <a:srgbClr val="8DC63F">
                        <a:alpha val="100000"/>
                      </a:srgbClr>
                    </a:gs>
                    <a:gs pos="100000">
                      <a:srgbClr val="006F31">
                        <a:alpha val="100000"/>
                      </a:srgbClr>
                    </a:gs>
                  </a:gsLst>
                  <a:lin ang="5400000"/>
                </a:gradFill>
                <a:prstDash val="solid"/>
                <a:round/>
              </a:ln>
            </p:spPr>
          </p:sp>
          <p:sp>
            <p:nvSpPr>
              <p:cNvPr name="TextBox 31" id="31"/>
              <p:cNvSpPr txBox="true"/>
              <p:nvPr/>
            </p:nvSpPr>
            <p:spPr>
              <a:xfrm>
                <a:off x="0" y="-57150"/>
                <a:ext cx="1224134" cy="898371"/>
              </a:xfrm>
              <a:prstGeom prst="rect">
                <a:avLst/>
              </a:prstGeom>
            </p:spPr>
            <p:txBody>
              <a:bodyPr anchor="ctr" rtlCol="false" tIns="53317" lIns="53317" bIns="53317" rIns="53317"/>
              <a:lstStyle/>
              <a:p>
                <a:pPr algn="ctr">
                  <a:lnSpc>
                    <a:spcPts val="2749"/>
                  </a:lnSpc>
                </a:pPr>
              </a:p>
            </p:txBody>
          </p:sp>
        </p:grpSp>
        <p:grpSp>
          <p:nvGrpSpPr>
            <p:cNvPr name="Group 32" id="32"/>
            <p:cNvGrpSpPr/>
            <p:nvPr/>
          </p:nvGrpSpPr>
          <p:grpSpPr>
            <a:xfrm rot="0">
              <a:off x="2363746" y="552259"/>
              <a:ext cx="3073385" cy="3073385"/>
              <a:chOff x="0" y="0"/>
              <a:chExt cx="596829" cy="596829"/>
            </a:xfrm>
          </p:grpSpPr>
          <p:sp>
            <p:nvSpPr>
              <p:cNvPr name="Freeform 33" id="33"/>
              <p:cNvSpPr/>
              <p:nvPr/>
            </p:nvSpPr>
            <p:spPr>
              <a:xfrm flipH="false" flipV="false" rot="0">
                <a:off x="0" y="0"/>
                <a:ext cx="596829" cy="596829"/>
              </a:xfrm>
              <a:custGeom>
                <a:avLst/>
                <a:gdLst/>
                <a:ahLst/>
                <a:cxnLst/>
                <a:rect r="r" b="b" t="t" l="l"/>
                <a:pathLst>
                  <a:path h="596829" w="596829">
                    <a:moveTo>
                      <a:pt x="139972" y="0"/>
                    </a:moveTo>
                    <a:lnTo>
                      <a:pt x="456856" y="0"/>
                    </a:lnTo>
                    <a:cubicBezTo>
                      <a:pt x="493979" y="0"/>
                      <a:pt x="529582" y="14747"/>
                      <a:pt x="555832" y="40997"/>
                    </a:cubicBezTo>
                    <a:cubicBezTo>
                      <a:pt x="582082" y="67247"/>
                      <a:pt x="596829" y="102849"/>
                      <a:pt x="596829" y="139972"/>
                    </a:cubicBezTo>
                    <a:lnTo>
                      <a:pt x="596829" y="456856"/>
                    </a:lnTo>
                    <a:cubicBezTo>
                      <a:pt x="596829" y="493979"/>
                      <a:pt x="582082" y="529582"/>
                      <a:pt x="555832" y="555832"/>
                    </a:cubicBezTo>
                    <a:cubicBezTo>
                      <a:pt x="529582" y="582082"/>
                      <a:pt x="493979" y="596829"/>
                      <a:pt x="456856" y="596829"/>
                    </a:cubicBezTo>
                    <a:lnTo>
                      <a:pt x="139972" y="596829"/>
                    </a:lnTo>
                    <a:cubicBezTo>
                      <a:pt x="102849" y="596829"/>
                      <a:pt x="67247" y="582082"/>
                      <a:pt x="40997" y="555832"/>
                    </a:cubicBezTo>
                    <a:cubicBezTo>
                      <a:pt x="14747" y="529582"/>
                      <a:pt x="0" y="493979"/>
                      <a:pt x="0" y="456856"/>
                    </a:cubicBezTo>
                    <a:lnTo>
                      <a:pt x="0" y="139972"/>
                    </a:lnTo>
                    <a:cubicBezTo>
                      <a:pt x="0" y="102849"/>
                      <a:pt x="14747" y="67247"/>
                      <a:pt x="40997" y="40997"/>
                    </a:cubicBezTo>
                    <a:cubicBezTo>
                      <a:pt x="67247" y="14747"/>
                      <a:pt x="102849" y="0"/>
                      <a:pt x="139972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8DC63F">
                      <a:alpha val="100000"/>
                    </a:srgbClr>
                  </a:gs>
                  <a:gs pos="100000">
                    <a:srgbClr val="006F31">
                      <a:alpha val="100000"/>
                    </a:srgbClr>
                  </a:gs>
                </a:gsLst>
                <a:lin ang="5400000"/>
              </a:gradFill>
            </p:spPr>
          </p:sp>
          <p:sp>
            <p:nvSpPr>
              <p:cNvPr name="TextBox 34" id="34"/>
              <p:cNvSpPr txBox="true"/>
              <p:nvPr/>
            </p:nvSpPr>
            <p:spPr>
              <a:xfrm>
                <a:off x="0" y="-57150"/>
                <a:ext cx="596829" cy="653979"/>
              </a:xfrm>
              <a:prstGeom prst="rect">
                <a:avLst/>
              </a:prstGeom>
            </p:spPr>
            <p:txBody>
              <a:bodyPr anchor="ctr" rtlCol="false" tIns="53317" lIns="53317" bIns="53317" rIns="53317"/>
              <a:lstStyle/>
              <a:p>
                <a:pPr algn="ctr">
                  <a:lnSpc>
                    <a:spcPts val="2749"/>
                  </a:lnSpc>
                </a:pPr>
              </a:p>
            </p:txBody>
          </p:sp>
        </p:grpSp>
        <p:sp>
          <p:nvSpPr>
            <p:cNvPr name="TextBox 35" id="35"/>
            <p:cNvSpPr txBox="true"/>
            <p:nvPr/>
          </p:nvSpPr>
          <p:spPr>
            <a:xfrm rot="0">
              <a:off x="1273069" y="3928737"/>
              <a:ext cx="5277102" cy="6025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837"/>
                </a:lnSpc>
              </a:pPr>
              <a:r>
                <a:rPr lang="en-US" sz="2740" b="true">
                  <a:solidFill>
                    <a:srgbClr val="545454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Iteraciones</a:t>
              </a:r>
            </a:p>
          </p:txBody>
        </p:sp>
      </p:grpSp>
      <p:sp>
        <p:nvSpPr>
          <p:cNvPr name="Freeform 36" id="36"/>
          <p:cNvSpPr/>
          <p:nvPr/>
        </p:nvSpPr>
        <p:spPr>
          <a:xfrm flipH="false" flipV="false" rot="-10800000">
            <a:off x="-1241786" y="447435"/>
            <a:ext cx="6490240" cy="2742127"/>
          </a:xfrm>
          <a:custGeom>
            <a:avLst/>
            <a:gdLst/>
            <a:ahLst/>
            <a:cxnLst/>
            <a:rect r="r" b="b" t="t" l="l"/>
            <a:pathLst>
              <a:path h="2742127" w="6490240">
                <a:moveTo>
                  <a:pt x="0" y="0"/>
                </a:moveTo>
                <a:lnTo>
                  <a:pt x="6490240" y="0"/>
                </a:lnTo>
                <a:lnTo>
                  <a:pt x="6490240" y="2742126"/>
                </a:lnTo>
                <a:lnTo>
                  <a:pt x="0" y="27421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7" id="37"/>
          <p:cNvSpPr/>
          <p:nvPr/>
        </p:nvSpPr>
        <p:spPr>
          <a:xfrm flipH="false" flipV="false" rot="0">
            <a:off x="2564624" y="4234294"/>
            <a:ext cx="1625206" cy="1818412"/>
          </a:xfrm>
          <a:custGeom>
            <a:avLst/>
            <a:gdLst/>
            <a:ahLst/>
            <a:cxnLst/>
            <a:rect r="r" b="b" t="t" l="l"/>
            <a:pathLst>
              <a:path h="1818412" w="1625206">
                <a:moveTo>
                  <a:pt x="0" y="0"/>
                </a:moveTo>
                <a:lnTo>
                  <a:pt x="1625207" y="0"/>
                </a:lnTo>
                <a:lnTo>
                  <a:pt x="1625207" y="1818412"/>
                </a:lnTo>
                <a:lnTo>
                  <a:pt x="0" y="181841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8" id="38"/>
          <p:cNvSpPr/>
          <p:nvPr/>
        </p:nvSpPr>
        <p:spPr>
          <a:xfrm flipH="false" flipV="false" rot="0">
            <a:off x="8474788" y="4090210"/>
            <a:ext cx="1289419" cy="1784663"/>
          </a:xfrm>
          <a:custGeom>
            <a:avLst/>
            <a:gdLst/>
            <a:ahLst/>
            <a:cxnLst/>
            <a:rect r="r" b="b" t="t" l="l"/>
            <a:pathLst>
              <a:path h="1784663" w="1289419">
                <a:moveTo>
                  <a:pt x="0" y="0"/>
                </a:moveTo>
                <a:lnTo>
                  <a:pt x="1289419" y="0"/>
                </a:lnTo>
                <a:lnTo>
                  <a:pt x="1289419" y="1784664"/>
                </a:lnTo>
                <a:lnTo>
                  <a:pt x="0" y="178466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9" id="39"/>
          <p:cNvSpPr/>
          <p:nvPr/>
        </p:nvSpPr>
        <p:spPr>
          <a:xfrm flipH="false" flipV="false" rot="0">
            <a:off x="13982420" y="4368717"/>
            <a:ext cx="1758696" cy="1697141"/>
          </a:xfrm>
          <a:custGeom>
            <a:avLst/>
            <a:gdLst/>
            <a:ahLst/>
            <a:cxnLst/>
            <a:rect r="r" b="b" t="t" l="l"/>
            <a:pathLst>
              <a:path h="1697141" w="1758696">
                <a:moveTo>
                  <a:pt x="0" y="0"/>
                </a:moveTo>
                <a:lnTo>
                  <a:pt x="1758696" y="0"/>
                </a:lnTo>
                <a:lnTo>
                  <a:pt x="1758696" y="1697141"/>
                </a:lnTo>
                <a:lnTo>
                  <a:pt x="0" y="169714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0" id="40"/>
          <p:cNvSpPr txBox="true"/>
          <p:nvPr/>
        </p:nvSpPr>
        <p:spPr>
          <a:xfrm rot="0">
            <a:off x="5248454" y="857250"/>
            <a:ext cx="7266931" cy="2063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50"/>
              </a:lnSpc>
            </a:pPr>
            <a:r>
              <a:rPr lang="en-US" sz="6500" b="true">
                <a:solidFill>
                  <a:srgbClr val="006837"/>
                </a:solidFill>
                <a:latin typeface="Mont Bold"/>
                <a:ea typeface="Mont Bold"/>
                <a:cs typeface="Mont Bold"/>
                <a:sym typeface="Mont Bold"/>
              </a:rPr>
              <a:t>Fases de Metodología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7217530" y="6496425"/>
            <a:ext cx="3852939" cy="462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94"/>
              </a:lnSpc>
            </a:pPr>
            <a:r>
              <a:rPr lang="en-US" sz="2781" b="true">
                <a:solidFill>
                  <a:srgbClr val="545454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Planifi</a:t>
            </a:r>
            <a:r>
              <a:rPr lang="en-US" sz="2781" b="true">
                <a:solidFill>
                  <a:srgbClr val="545454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</a:t>
            </a:r>
            <a:r>
              <a:rPr lang="en-US" sz="2781" b="true">
                <a:solidFill>
                  <a:srgbClr val="545454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ación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F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83602" y="6751612"/>
            <a:ext cx="18810222" cy="3788712"/>
            <a:chOff x="0" y="0"/>
            <a:chExt cx="4954133" cy="99785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54132" cy="997850"/>
            </a:xfrm>
            <a:custGeom>
              <a:avLst/>
              <a:gdLst/>
              <a:ahLst/>
              <a:cxnLst/>
              <a:rect r="r" b="b" t="t" l="l"/>
              <a:pathLst>
                <a:path h="997850" w="4954132">
                  <a:moveTo>
                    <a:pt x="0" y="0"/>
                  </a:moveTo>
                  <a:lnTo>
                    <a:pt x="4954132" y="0"/>
                  </a:lnTo>
                  <a:lnTo>
                    <a:pt x="4954132" y="997850"/>
                  </a:lnTo>
                  <a:lnTo>
                    <a:pt x="0" y="997850"/>
                  </a:lnTo>
                  <a:close/>
                </a:path>
              </a:pathLst>
            </a:custGeom>
            <a:gradFill rotWithShape="true">
              <a:gsLst>
                <a:gs pos="0">
                  <a:srgbClr val="8DC63F">
                    <a:alpha val="100000"/>
                  </a:srgbClr>
                </a:gs>
                <a:gs pos="100000">
                  <a:srgbClr val="006F31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4954133" cy="10550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4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6399578" y="-1176161"/>
            <a:ext cx="1143885" cy="2401845"/>
            <a:chOff x="0" y="0"/>
            <a:chExt cx="301270" cy="63258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01270" cy="632585"/>
            </a:xfrm>
            <a:custGeom>
              <a:avLst/>
              <a:gdLst/>
              <a:ahLst/>
              <a:cxnLst/>
              <a:rect r="r" b="b" t="t" l="l"/>
              <a:pathLst>
                <a:path h="632585" w="301270">
                  <a:moveTo>
                    <a:pt x="150635" y="0"/>
                  </a:moveTo>
                  <a:lnTo>
                    <a:pt x="150635" y="0"/>
                  </a:lnTo>
                  <a:cubicBezTo>
                    <a:pt x="190586" y="0"/>
                    <a:pt x="228901" y="15870"/>
                    <a:pt x="257150" y="44120"/>
                  </a:cubicBezTo>
                  <a:cubicBezTo>
                    <a:pt x="285400" y="72370"/>
                    <a:pt x="301270" y="110684"/>
                    <a:pt x="301270" y="150635"/>
                  </a:cubicBezTo>
                  <a:lnTo>
                    <a:pt x="301270" y="481950"/>
                  </a:lnTo>
                  <a:cubicBezTo>
                    <a:pt x="301270" y="521901"/>
                    <a:pt x="285400" y="560215"/>
                    <a:pt x="257150" y="588465"/>
                  </a:cubicBezTo>
                  <a:cubicBezTo>
                    <a:pt x="228901" y="616714"/>
                    <a:pt x="190586" y="632585"/>
                    <a:pt x="150635" y="632585"/>
                  </a:cubicBezTo>
                  <a:lnTo>
                    <a:pt x="150635" y="632585"/>
                  </a:lnTo>
                  <a:cubicBezTo>
                    <a:pt x="110684" y="632585"/>
                    <a:pt x="72370" y="616714"/>
                    <a:pt x="44120" y="588465"/>
                  </a:cubicBezTo>
                  <a:cubicBezTo>
                    <a:pt x="15870" y="560215"/>
                    <a:pt x="0" y="521901"/>
                    <a:pt x="0" y="481950"/>
                  </a:cubicBezTo>
                  <a:lnTo>
                    <a:pt x="0" y="150635"/>
                  </a:lnTo>
                  <a:cubicBezTo>
                    <a:pt x="0" y="110684"/>
                    <a:pt x="15870" y="72370"/>
                    <a:pt x="44120" y="44120"/>
                  </a:cubicBezTo>
                  <a:cubicBezTo>
                    <a:pt x="72370" y="15870"/>
                    <a:pt x="110684" y="0"/>
                    <a:pt x="150635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8DC63F">
                    <a:alpha val="100000"/>
                  </a:srgbClr>
                </a:gs>
                <a:gs pos="100000">
                  <a:srgbClr val="006F31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301270" cy="6897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4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4216002" y="940836"/>
            <a:ext cx="6490240" cy="2742127"/>
          </a:xfrm>
          <a:custGeom>
            <a:avLst/>
            <a:gdLst/>
            <a:ahLst/>
            <a:cxnLst/>
            <a:rect r="r" b="b" t="t" l="l"/>
            <a:pathLst>
              <a:path h="2742127" w="6490240">
                <a:moveTo>
                  <a:pt x="0" y="0"/>
                </a:moveTo>
                <a:lnTo>
                  <a:pt x="6490240" y="0"/>
                </a:lnTo>
                <a:lnTo>
                  <a:pt x="6490240" y="2742127"/>
                </a:lnTo>
                <a:lnTo>
                  <a:pt x="0" y="27421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674741" y="2203021"/>
            <a:ext cx="1292502" cy="213850"/>
          </a:xfrm>
          <a:custGeom>
            <a:avLst/>
            <a:gdLst/>
            <a:ahLst/>
            <a:cxnLst/>
            <a:rect r="r" b="b" t="t" l="l"/>
            <a:pathLst>
              <a:path h="213850" w="1292502">
                <a:moveTo>
                  <a:pt x="0" y="0"/>
                </a:moveTo>
                <a:lnTo>
                  <a:pt x="1292501" y="0"/>
                </a:lnTo>
                <a:lnTo>
                  <a:pt x="1292501" y="213850"/>
                </a:lnTo>
                <a:lnTo>
                  <a:pt x="0" y="2138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0" id="10"/>
          <p:cNvSpPr/>
          <p:nvPr/>
        </p:nvSpPr>
        <p:spPr>
          <a:xfrm>
            <a:off x="0" y="6657827"/>
            <a:ext cx="18134028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1" id="11"/>
          <p:cNvSpPr/>
          <p:nvPr/>
        </p:nvSpPr>
        <p:spPr>
          <a:xfrm flipV="true">
            <a:off x="2906626" y="5509859"/>
            <a:ext cx="0" cy="1147968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2" id="12"/>
          <p:cNvGrpSpPr/>
          <p:nvPr/>
        </p:nvGrpSpPr>
        <p:grpSpPr>
          <a:xfrm rot="0">
            <a:off x="1520769" y="3940910"/>
            <a:ext cx="2788531" cy="2238955"/>
            <a:chOff x="0" y="0"/>
            <a:chExt cx="734428" cy="589684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734428" cy="589684"/>
            </a:xfrm>
            <a:custGeom>
              <a:avLst/>
              <a:gdLst/>
              <a:ahLst/>
              <a:cxnLst/>
              <a:rect r="r" b="b" t="t" l="l"/>
              <a:pathLst>
                <a:path h="589684" w="734428">
                  <a:moveTo>
                    <a:pt x="41645" y="0"/>
                  </a:moveTo>
                  <a:lnTo>
                    <a:pt x="692783" y="0"/>
                  </a:lnTo>
                  <a:cubicBezTo>
                    <a:pt x="715783" y="0"/>
                    <a:pt x="734428" y="18645"/>
                    <a:pt x="734428" y="41645"/>
                  </a:cubicBezTo>
                  <a:lnTo>
                    <a:pt x="734428" y="548038"/>
                  </a:lnTo>
                  <a:cubicBezTo>
                    <a:pt x="734428" y="571038"/>
                    <a:pt x="715783" y="589684"/>
                    <a:pt x="692783" y="589684"/>
                  </a:cubicBezTo>
                  <a:lnTo>
                    <a:pt x="41645" y="589684"/>
                  </a:lnTo>
                  <a:cubicBezTo>
                    <a:pt x="18645" y="589684"/>
                    <a:pt x="0" y="571038"/>
                    <a:pt x="0" y="548038"/>
                  </a:cubicBezTo>
                  <a:lnTo>
                    <a:pt x="0" y="41645"/>
                  </a:lnTo>
                  <a:cubicBezTo>
                    <a:pt x="0" y="18645"/>
                    <a:pt x="18645" y="0"/>
                    <a:pt x="41645" y="0"/>
                  </a:cubicBezTo>
                  <a:close/>
                </a:path>
              </a:pathLst>
            </a:custGeom>
            <a:solidFill>
              <a:srgbClr val="8DC63F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47625"/>
              <a:ext cx="734428" cy="6373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AutoShape 15" id="15"/>
          <p:cNvSpPr/>
          <p:nvPr/>
        </p:nvSpPr>
        <p:spPr>
          <a:xfrm flipH="true" flipV="true">
            <a:off x="8970978" y="5362013"/>
            <a:ext cx="0" cy="1295814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6" id="16"/>
          <p:cNvGrpSpPr/>
          <p:nvPr/>
        </p:nvGrpSpPr>
        <p:grpSpPr>
          <a:xfrm rot="0">
            <a:off x="7588497" y="3830461"/>
            <a:ext cx="2637742" cy="2459854"/>
            <a:chOff x="0" y="0"/>
            <a:chExt cx="694714" cy="647863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694714" cy="647863"/>
            </a:xfrm>
            <a:custGeom>
              <a:avLst/>
              <a:gdLst/>
              <a:ahLst/>
              <a:cxnLst/>
              <a:rect r="r" b="b" t="t" l="l"/>
              <a:pathLst>
                <a:path h="647863" w="694714">
                  <a:moveTo>
                    <a:pt x="44026" y="0"/>
                  </a:moveTo>
                  <a:lnTo>
                    <a:pt x="650688" y="0"/>
                  </a:lnTo>
                  <a:cubicBezTo>
                    <a:pt x="675003" y="0"/>
                    <a:pt x="694714" y="19711"/>
                    <a:pt x="694714" y="44026"/>
                  </a:cubicBezTo>
                  <a:lnTo>
                    <a:pt x="694714" y="603837"/>
                  </a:lnTo>
                  <a:cubicBezTo>
                    <a:pt x="694714" y="615513"/>
                    <a:pt x="690076" y="626711"/>
                    <a:pt x="681819" y="634968"/>
                  </a:cubicBezTo>
                  <a:cubicBezTo>
                    <a:pt x="673563" y="643224"/>
                    <a:pt x="662364" y="647863"/>
                    <a:pt x="650688" y="647863"/>
                  </a:cubicBezTo>
                  <a:lnTo>
                    <a:pt x="44026" y="647863"/>
                  </a:lnTo>
                  <a:cubicBezTo>
                    <a:pt x="19711" y="647863"/>
                    <a:pt x="0" y="628152"/>
                    <a:pt x="0" y="603837"/>
                  </a:cubicBezTo>
                  <a:lnTo>
                    <a:pt x="0" y="44026"/>
                  </a:lnTo>
                  <a:cubicBezTo>
                    <a:pt x="0" y="32349"/>
                    <a:pt x="4638" y="21151"/>
                    <a:pt x="12895" y="12895"/>
                  </a:cubicBezTo>
                  <a:cubicBezTo>
                    <a:pt x="21151" y="4638"/>
                    <a:pt x="32349" y="0"/>
                    <a:pt x="44026" y="0"/>
                  </a:cubicBezTo>
                  <a:close/>
                </a:path>
              </a:pathLst>
            </a:custGeom>
            <a:solidFill>
              <a:srgbClr val="8DC63F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47625"/>
              <a:ext cx="694714" cy="6954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2963462" y="3682963"/>
            <a:ext cx="2646805" cy="2535951"/>
            <a:chOff x="0" y="0"/>
            <a:chExt cx="697101" cy="667905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697101" cy="667905"/>
            </a:xfrm>
            <a:custGeom>
              <a:avLst/>
              <a:gdLst/>
              <a:ahLst/>
              <a:cxnLst/>
              <a:rect r="r" b="b" t="t" l="l"/>
              <a:pathLst>
                <a:path h="667905" w="697101">
                  <a:moveTo>
                    <a:pt x="43875" y="0"/>
                  </a:moveTo>
                  <a:lnTo>
                    <a:pt x="653226" y="0"/>
                  </a:lnTo>
                  <a:cubicBezTo>
                    <a:pt x="677457" y="0"/>
                    <a:pt x="697101" y="19644"/>
                    <a:pt x="697101" y="43875"/>
                  </a:cubicBezTo>
                  <a:lnTo>
                    <a:pt x="697101" y="624030"/>
                  </a:lnTo>
                  <a:cubicBezTo>
                    <a:pt x="697101" y="648261"/>
                    <a:pt x="677457" y="667905"/>
                    <a:pt x="653226" y="667905"/>
                  </a:cubicBezTo>
                  <a:lnTo>
                    <a:pt x="43875" y="667905"/>
                  </a:lnTo>
                  <a:cubicBezTo>
                    <a:pt x="19644" y="667905"/>
                    <a:pt x="0" y="648261"/>
                    <a:pt x="0" y="624030"/>
                  </a:cubicBezTo>
                  <a:lnTo>
                    <a:pt x="0" y="43875"/>
                  </a:lnTo>
                  <a:cubicBezTo>
                    <a:pt x="0" y="19644"/>
                    <a:pt x="19644" y="0"/>
                    <a:pt x="43875" y="0"/>
                  </a:cubicBezTo>
                  <a:close/>
                </a:path>
              </a:pathLst>
            </a:custGeom>
            <a:solidFill>
              <a:srgbClr val="8DC63F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47625"/>
              <a:ext cx="697101" cy="7155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AutoShape 22" id="22"/>
          <p:cNvSpPr/>
          <p:nvPr/>
        </p:nvSpPr>
        <p:spPr>
          <a:xfrm flipV="true">
            <a:off x="14340299" y="6146130"/>
            <a:ext cx="0" cy="605482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23" id="23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2311385" y="4032536"/>
            <a:ext cx="1259688" cy="1399653"/>
          </a:xfrm>
          <a:prstGeom prst="rect">
            <a:avLst/>
          </a:prstGeom>
        </p:spPr>
      </p:pic>
      <p:sp>
        <p:nvSpPr>
          <p:cNvPr name="Freeform 24" id="24"/>
          <p:cNvSpPr/>
          <p:nvPr/>
        </p:nvSpPr>
        <p:spPr>
          <a:xfrm flipH="false" flipV="false" rot="0">
            <a:off x="8016485" y="3986953"/>
            <a:ext cx="1781766" cy="1781766"/>
          </a:xfrm>
          <a:custGeom>
            <a:avLst/>
            <a:gdLst/>
            <a:ahLst/>
            <a:cxnLst/>
            <a:rect r="r" b="b" t="t" l="l"/>
            <a:pathLst>
              <a:path h="1781766" w="1781766">
                <a:moveTo>
                  <a:pt x="0" y="0"/>
                </a:moveTo>
                <a:lnTo>
                  <a:pt x="1781766" y="0"/>
                </a:lnTo>
                <a:lnTo>
                  <a:pt x="1781766" y="1781767"/>
                </a:lnTo>
                <a:lnTo>
                  <a:pt x="0" y="178176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13423937" y="3940910"/>
            <a:ext cx="1832725" cy="1624253"/>
          </a:xfrm>
          <a:custGeom>
            <a:avLst/>
            <a:gdLst/>
            <a:ahLst/>
            <a:cxnLst/>
            <a:rect r="r" b="b" t="t" l="l"/>
            <a:pathLst>
              <a:path h="1624253" w="1832725">
                <a:moveTo>
                  <a:pt x="0" y="0"/>
                </a:moveTo>
                <a:lnTo>
                  <a:pt x="1832725" y="0"/>
                </a:lnTo>
                <a:lnTo>
                  <a:pt x="1832725" y="1624253"/>
                </a:lnTo>
                <a:lnTo>
                  <a:pt x="0" y="162425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6" id="26"/>
          <p:cNvSpPr txBox="true"/>
          <p:nvPr/>
        </p:nvSpPr>
        <p:spPr>
          <a:xfrm rot="0">
            <a:off x="5434410" y="418765"/>
            <a:ext cx="7266931" cy="1158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50"/>
              </a:lnSpc>
            </a:pPr>
            <a:r>
              <a:rPr lang="en-US" sz="6500" b="true">
                <a:solidFill>
                  <a:srgbClr val="006837"/>
                </a:solidFill>
                <a:latin typeface="Mont Bold"/>
                <a:ea typeface="Mont Bold"/>
                <a:cs typeface="Mont Bold"/>
                <a:sym typeface="Mont Bold"/>
              </a:rPr>
              <a:t>Planificación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2270535" y="5452709"/>
            <a:ext cx="1272183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b="true" sz="2799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Sprint 1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8079040" y="5711570"/>
            <a:ext cx="1669726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b="true" sz="2799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Sprint 2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3505436" y="5664799"/>
            <a:ext cx="1669726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b="true" sz="2799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Sprint 3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F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83602" y="6751612"/>
            <a:ext cx="18810222" cy="3788712"/>
            <a:chOff x="0" y="0"/>
            <a:chExt cx="4954133" cy="99785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54132" cy="997850"/>
            </a:xfrm>
            <a:custGeom>
              <a:avLst/>
              <a:gdLst/>
              <a:ahLst/>
              <a:cxnLst/>
              <a:rect r="r" b="b" t="t" l="l"/>
              <a:pathLst>
                <a:path h="997850" w="4954132">
                  <a:moveTo>
                    <a:pt x="0" y="0"/>
                  </a:moveTo>
                  <a:lnTo>
                    <a:pt x="4954132" y="0"/>
                  </a:lnTo>
                  <a:lnTo>
                    <a:pt x="4954132" y="997850"/>
                  </a:lnTo>
                  <a:lnTo>
                    <a:pt x="0" y="997850"/>
                  </a:lnTo>
                  <a:close/>
                </a:path>
              </a:pathLst>
            </a:custGeom>
            <a:gradFill rotWithShape="true">
              <a:gsLst>
                <a:gs pos="0">
                  <a:srgbClr val="8DC63F">
                    <a:alpha val="100000"/>
                  </a:srgbClr>
                </a:gs>
                <a:gs pos="100000">
                  <a:srgbClr val="006F31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4954133" cy="10550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4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6399578" y="-1176161"/>
            <a:ext cx="1143885" cy="2401845"/>
            <a:chOff x="0" y="0"/>
            <a:chExt cx="301270" cy="63258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01270" cy="632585"/>
            </a:xfrm>
            <a:custGeom>
              <a:avLst/>
              <a:gdLst/>
              <a:ahLst/>
              <a:cxnLst/>
              <a:rect r="r" b="b" t="t" l="l"/>
              <a:pathLst>
                <a:path h="632585" w="301270">
                  <a:moveTo>
                    <a:pt x="150635" y="0"/>
                  </a:moveTo>
                  <a:lnTo>
                    <a:pt x="150635" y="0"/>
                  </a:lnTo>
                  <a:cubicBezTo>
                    <a:pt x="190586" y="0"/>
                    <a:pt x="228901" y="15870"/>
                    <a:pt x="257150" y="44120"/>
                  </a:cubicBezTo>
                  <a:cubicBezTo>
                    <a:pt x="285400" y="72370"/>
                    <a:pt x="301270" y="110684"/>
                    <a:pt x="301270" y="150635"/>
                  </a:cubicBezTo>
                  <a:lnTo>
                    <a:pt x="301270" y="481950"/>
                  </a:lnTo>
                  <a:cubicBezTo>
                    <a:pt x="301270" y="521901"/>
                    <a:pt x="285400" y="560215"/>
                    <a:pt x="257150" y="588465"/>
                  </a:cubicBezTo>
                  <a:cubicBezTo>
                    <a:pt x="228901" y="616714"/>
                    <a:pt x="190586" y="632585"/>
                    <a:pt x="150635" y="632585"/>
                  </a:cubicBezTo>
                  <a:lnTo>
                    <a:pt x="150635" y="632585"/>
                  </a:lnTo>
                  <a:cubicBezTo>
                    <a:pt x="110684" y="632585"/>
                    <a:pt x="72370" y="616714"/>
                    <a:pt x="44120" y="588465"/>
                  </a:cubicBezTo>
                  <a:cubicBezTo>
                    <a:pt x="15870" y="560215"/>
                    <a:pt x="0" y="521901"/>
                    <a:pt x="0" y="481950"/>
                  </a:cubicBezTo>
                  <a:lnTo>
                    <a:pt x="0" y="150635"/>
                  </a:lnTo>
                  <a:cubicBezTo>
                    <a:pt x="0" y="110684"/>
                    <a:pt x="15870" y="72370"/>
                    <a:pt x="44120" y="44120"/>
                  </a:cubicBezTo>
                  <a:cubicBezTo>
                    <a:pt x="72370" y="15870"/>
                    <a:pt x="110684" y="0"/>
                    <a:pt x="150635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8DC63F">
                    <a:alpha val="100000"/>
                  </a:srgbClr>
                </a:gs>
                <a:gs pos="100000">
                  <a:srgbClr val="006F31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301270" cy="6897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4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4216002" y="940836"/>
            <a:ext cx="6490240" cy="2742127"/>
          </a:xfrm>
          <a:custGeom>
            <a:avLst/>
            <a:gdLst/>
            <a:ahLst/>
            <a:cxnLst/>
            <a:rect r="r" b="b" t="t" l="l"/>
            <a:pathLst>
              <a:path h="2742127" w="6490240">
                <a:moveTo>
                  <a:pt x="0" y="0"/>
                </a:moveTo>
                <a:lnTo>
                  <a:pt x="6490240" y="0"/>
                </a:lnTo>
                <a:lnTo>
                  <a:pt x="6490240" y="2742127"/>
                </a:lnTo>
                <a:lnTo>
                  <a:pt x="0" y="27421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674741" y="2203021"/>
            <a:ext cx="1292502" cy="213850"/>
          </a:xfrm>
          <a:custGeom>
            <a:avLst/>
            <a:gdLst/>
            <a:ahLst/>
            <a:cxnLst/>
            <a:rect r="r" b="b" t="t" l="l"/>
            <a:pathLst>
              <a:path h="213850" w="1292502">
                <a:moveTo>
                  <a:pt x="0" y="0"/>
                </a:moveTo>
                <a:lnTo>
                  <a:pt x="1292501" y="0"/>
                </a:lnTo>
                <a:lnTo>
                  <a:pt x="1292501" y="213850"/>
                </a:lnTo>
                <a:lnTo>
                  <a:pt x="0" y="2138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0" id="10"/>
          <p:cNvSpPr/>
          <p:nvPr/>
        </p:nvSpPr>
        <p:spPr>
          <a:xfrm>
            <a:off x="0" y="6657827"/>
            <a:ext cx="18134028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1" id="11"/>
          <p:cNvSpPr/>
          <p:nvPr/>
        </p:nvSpPr>
        <p:spPr>
          <a:xfrm flipV="true">
            <a:off x="5038067" y="5603644"/>
            <a:ext cx="0" cy="1147968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2" id="12"/>
          <p:cNvGrpSpPr/>
          <p:nvPr/>
        </p:nvGrpSpPr>
        <p:grpSpPr>
          <a:xfrm rot="0">
            <a:off x="3652209" y="3682963"/>
            <a:ext cx="2964161" cy="2590688"/>
            <a:chOff x="0" y="0"/>
            <a:chExt cx="780684" cy="682321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780684" cy="682321"/>
            </a:xfrm>
            <a:custGeom>
              <a:avLst/>
              <a:gdLst/>
              <a:ahLst/>
              <a:cxnLst/>
              <a:rect r="r" b="b" t="t" l="l"/>
              <a:pathLst>
                <a:path h="682321" w="780684">
                  <a:moveTo>
                    <a:pt x="39178" y="0"/>
                  </a:moveTo>
                  <a:lnTo>
                    <a:pt x="741507" y="0"/>
                  </a:lnTo>
                  <a:cubicBezTo>
                    <a:pt x="763144" y="0"/>
                    <a:pt x="780684" y="17540"/>
                    <a:pt x="780684" y="39178"/>
                  </a:cubicBezTo>
                  <a:lnTo>
                    <a:pt x="780684" y="643143"/>
                  </a:lnTo>
                  <a:cubicBezTo>
                    <a:pt x="780684" y="664781"/>
                    <a:pt x="763144" y="682321"/>
                    <a:pt x="741507" y="682321"/>
                  </a:cubicBezTo>
                  <a:lnTo>
                    <a:pt x="39178" y="682321"/>
                  </a:lnTo>
                  <a:cubicBezTo>
                    <a:pt x="17540" y="682321"/>
                    <a:pt x="0" y="664781"/>
                    <a:pt x="0" y="643143"/>
                  </a:cubicBezTo>
                  <a:lnTo>
                    <a:pt x="0" y="39178"/>
                  </a:lnTo>
                  <a:cubicBezTo>
                    <a:pt x="0" y="17540"/>
                    <a:pt x="17540" y="0"/>
                    <a:pt x="39178" y="0"/>
                  </a:cubicBezTo>
                  <a:close/>
                </a:path>
              </a:pathLst>
            </a:custGeom>
            <a:solidFill>
              <a:srgbClr val="8DC63F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47625"/>
              <a:ext cx="780684" cy="72994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AutoShape 15" id="15"/>
          <p:cNvSpPr/>
          <p:nvPr/>
        </p:nvSpPr>
        <p:spPr>
          <a:xfrm flipH="true" flipV="true">
            <a:off x="12648914" y="5242228"/>
            <a:ext cx="0" cy="1415599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6" id="16"/>
          <p:cNvGrpSpPr/>
          <p:nvPr/>
        </p:nvGrpSpPr>
        <p:grpSpPr>
          <a:xfrm rot="0">
            <a:off x="11138637" y="3569099"/>
            <a:ext cx="2881575" cy="2687243"/>
            <a:chOff x="0" y="0"/>
            <a:chExt cx="694714" cy="647863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694714" cy="647863"/>
            </a:xfrm>
            <a:custGeom>
              <a:avLst/>
              <a:gdLst/>
              <a:ahLst/>
              <a:cxnLst/>
              <a:rect r="r" b="b" t="t" l="l"/>
              <a:pathLst>
                <a:path h="647863" w="694714">
                  <a:moveTo>
                    <a:pt x="40300" y="0"/>
                  </a:moveTo>
                  <a:lnTo>
                    <a:pt x="654413" y="0"/>
                  </a:lnTo>
                  <a:cubicBezTo>
                    <a:pt x="676671" y="0"/>
                    <a:pt x="694714" y="18043"/>
                    <a:pt x="694714" y="40300"/>
                  </a:cubicBezTo>
                  <a:lnTo>
                    <a:pt x="694714" y="607562"/>
                  </a:lnTo>
                  <a:cubicBezTo>
                    <a:pt x="694714" y="618251"/>
                    <a:pt x="690468" y="628501"/>
                    <a:pt x="682910" y="636059"/>
                  </a:cubicBezTo>
                  <a:cubicBezTo>
                    <a:pt x="675352" y="643617"/>
                    <a:pt x="665102" y="647863"/>
                    <a:pt x="654413" y="647863"/>
                  </a:cubicBezTo>
                  <a:lnTo>
                    <a:pt x="40300" y="647863"/>
                  </a:lnTo>
                  <a:cubicBezTo>
                    <a:pt x="29612" y="647863"/>
                    <a:pt x="19362" y="643617"/>
                    <a:pt x="11804" y="636059"/>
                  </a:cubicBezTo>
                  <a:cubicBezTo>
                    <a:pt x="4246" y="628501"/>
                    <a:pt x="0" y="618251"/>
                    <a:pt x="0" y="607562"/>
                  </a:cubicBezTo>
                  <a:lnTo>
                    <a:pt x="0" y="40300"/>
                  </a:lnTo>
                  <a:cubicBezTo>
                    <a:pt x="0" y="29612"/>
                    <a:pt x="4246" y="19362"/>
                    <a:pt x="11804" y="11804"/>
                  </a:cubicBezTo>
                  <a:cubicBezTo>
                    <a:pt x="19362" y="4246"/>
                    <a:pt x="29612" y="0"/>
                    <a:pt x="40300" y="0"/>
                  </a:cubicBezTo>
                  <a:close/>
                </a:path>
              </a:pathLst>
            </a:custGeom>
            <a:solidFill>
              <a:srgbClr val="8DC63F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47625"/>
              <a:ext cx="694714" cy="6954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0">
            <a:off x="4165410" y="3981790"/>
            <a:ext cx="1937760" cy="1463009"/>
          </a:xfrm>
          <a:custGeom>
            <a:avLst/>
            <a:gdLst/>
            <a:ahLst/>
            <a:cxnLst/>
            <a:rect r="r" b="b" t="t" l="l"/>
            <a:pathLst>
              <a:path h="1463009" w="1937760">
                <a:moveTo>
                  <a:pt x="0" y="0"/>
                </a:moveTo>
                <a:lnTo>
                  <a:pt x="1937760" y="0"/>
                </a:lnTo>
                <a:lnTo>
                  <a:pt x="1937760" y="1463008"/>
                </a:lnTo>
                <a:lnTo>
                  <a:pt x="0" y="146300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1595289" y="3749189"/>
            <a:ext cx="1896173" cy="1937341"/>
          </a:xfrm>
          <a:custGeom>
            <a:avLst/>
            <a:gdLst/>
            <a:ahLst/>
            <a:cxnLst/>
            <a:rect r="r" b="b" t="t" l="l"/>
            <a:pathLst>
              <a:path h="1937341" w="1896173">
                <a:moveTo>
                  <a:pt x="0" y="0"/>
                </a:moveTo>
                <a:lnTo>
                  <a:pt x="1896173" y="0"/>
                </a:lnTo>
                <a:lnTo>
                  <a:pt x="1896173" y="1937342"/>
                </a:lnTo>
                <a:lnTo>
                  <a:pt x="0" y="193734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5434410" y="418765"/>
            <a:ext cx="7266931" cy="1158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50"/>
              </a:lnSpc>
            </a:pPr>
            <a:r>
              <a:rPr lang="en-US" sz="6500" b="true">
                <a:solidFill>
                  <a:srgbClr val="006837"/>
                </a:solidFill>
                <a:latin typeface="Mont Bold"/>
                <a:ea typeface="Mont Bold"/>
                <a:cs typeface="Mont Bold"/>
                <a:sym typeface="Mont Bold"/>
              </a:rPr>
              <a:t>Planificación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4342224" y="5629381"/>
            <a:ext cx="1471017" cy="522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84"/>
              </a:lnSpc>
              <a:spcBef>
                <a:spcPct val="0"/>
              </a:spcBef>
            </a:pPr>
            <a:r>
              <a:rPr lang="en-US" b="true" sz="3060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Sprint 4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1667386" y="5680741"/>
            <a:ext cx="1824076" cy="5205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82"/>
              </a:lnSpc>
              <a:spcBef>
                <a:spcPct val="0"/>
              </a:spcBef>
            </a:pPr>
            <a:r>
              <a:rPr lang="en-US" b="true" sz="3058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Sprint 5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F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83602" y="6751612"/>
            <a:ext cx="18810222" cy="3788712"/>
            <a:chOff x="0" y="0"/>
            <a:chExt cx="4954133" cy="99785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54132" cy="997850"/>
            </a:xfrm>
            <a:custGeom>
              <a:avLst/>
              <a:gdLst/>
              <a:ahLst/>
              <a:cxnLst/>
              <a:rect r="r" b="b" t="t" l="l"/>
              <a:pathLst>
                <a:path h="997850" w="4954132">
                  <a:moveTo>
                    <a:pt x="0" y="0"/>
                  </a:moveTo>
                  <a:lnTo>
                    <a:pt x="4954132" y="0"/>
                  </a:lnTo>
                  <a:lnTo>
                    <a:pt x="4954132" y="997850"/>
                  </a:lnTo>
                  <a:lnTo>
                    <a:pt x="0" y="997850"/>
                  </a:lnTo>
                  <a:close/>
                </a:path>
              </a:pathLst>
            </a:custGeom>
            <a:gradFill rotWithShape="true">
              <a:gsLst>
                <a:gs pos="0">
                  <a:srgbClr val="8DC63F">
                    <a:alpha val="100000"/>
                  </a:srgbClr>
                </a:gs>
                <a:gs pos="100000">
                  <a:srgbClr val="006F31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4954133" cy="10550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4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6399578" y="-1176161"/>
            <a:ext cx="1143885" cy="2401845"/>
            <a:chOff x="0" y="0"/>
            <a:chExt cx="301270" cy="63258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01270" cy="632585"/>
            </a:xfrm>
            <a:custGeom>
              <a:avLst/>
              <a:gdLst/>
              <a:ahLst/>
              <a:cxnLst/>
              <a:rect r="r" b="b" t="t" l="l"/>
              <a:pathLst>
                <a:path h="632585" w="301270">
                  <a:moveTo>
                    <a:pt x="150635" y="0"/>
                  </a:moveTo>
                  <a:lnTo>
                    <a:pt x="150635" y="0"/>
                  </a:lnTo>
                  <a:cubicBezTo>
                    <a:pt x="190586" y="0"/>
                    <a:pt x="228901" y="15870"/>
                    <a:pt x="257150" y="44120"/>
                  </a:cubicBezTo>
                  <a:cubicBezTo>
                    <a:pt x="285400" y="72370"/>
                    <a:pt x="301270" y="110684"/>
                    <a:pt x="301270" y="150635"/>
                  </a:cubicBezTo>
                  <a:lnTo>
                    <a:pt x="301270" y="481950"/>
                  </a:lnTo>
                  <a:cubicBezTo>
                    <a:pt x="301270" y="521901"/>
                    <a:pt x="285400" y="560215"/>
                    <a:pt x="257150" y="588465"/>
                  </a:cubicBezTo>
                  <a:cubicBezTo>
                    <a:pt x="228901" y="616714"/>
                    <a:pt x="190586" y="632585"/>
                    <a:pt x="150635" y="632585"/>
                  </a:cubicBezTo>
                  <a:lnTo>
                    <a:pt x="150635" y="632585"/>
                  </a:lnTo>
                  <a:cubicBezTo>
                    <a:pt x="110684" y="632585"/>
                    <a:pt x="72370" y="616714"/>
                    <a:pt x="44120" y="588465"/>
                  </a:cubicBezTo>
                  <a:cubicBezTo>
                    <a:pt x="15870" y="560215"/>
                    <a:pt x="0" y="521901"/>
                    <a:pt x="0" y="481950"/>
                  </a:cubicBezTo>
                  <a:lnTo>
                    <a:pt x="0" y="150635"/>
                  </a:lnTo>
                  <a:cubicBezTo>
                    <a:pt x="0" y="110684"/>
                    <a:pt x="15870" y="72370"/>
                    <a:pt x="44120" y="44120"/>
                  </a:cubicBezTo>
                  <a:cubicBezTo>
                    <a:pt x="72370" y="15870"/>
                    <a:pt x="110684" y="0"/>
                    <a:pt x="150635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8DC63F">
                    <a:alpha val="100000"/>
                  </a:srgbClr>
                </a:gs>
                <a:gs pos="100000">
                  <a:srgbClr val="006F31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301270" cy="6897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4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4216002" y="940836"/>
            <a:ext cx="6490240" cy="2742127"/>
          </a:xfrm>
          <a:custGeom>
            <a:avLst/>
            <a:gdLst/>
            <a:ahLst/>
            <a:cxnLst/>
            <a:rect r="r" b="b" t="t" l="l"/>
            <a:pathLst>
              <a:path h="2742127" w="6490240">
                <a:moveTo>
                  <a:pt x="0" y="0"/>
                </a:moveTo>
                <a:lnTo>
                  <a:pt x="6490240" y="0"/>
                </a:lnTo>
                <a:lnTo>
                  <a:pt x="6490240" y="2742127"/>
                </a:lnTo>
                <a:lnTo>
                  <a:pt x="0" y="27421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893446" y="2311899"/>
            <a:ext cx="1292502" cy="213850"/>
          </a:xfrm>
          <a:custGeom>
            <a:avLst/>
            <a:gdLst/>
            <a:ahLst/>
            <a:cxnLst/>
            <a:rect r="r" b="b" t="t" l="l"/>
            <a:pathLst>
              <a:path h="213850" w="1292502">
                <a:moveTo>
                  <a:pt x="0" y="0"/>
                </a:moveTo>
                <a:lnTo>
                  <a:pt x="1292501" y="0"/>
                </a:lnTo>
                <a:lnTo>
                  <a:pt x="1292501" y="213851"/>
                </a:lnTo>
                <a:lnTo>
                  <a:pt x="0" y="21385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748657" y="5494343"/>
            <a:ext cx="14368786" cy="2514538"/>
          </a:xfrm>
          <a:custGeom>
            <a:avLst/>
            <a:gdLst/>
            <a:ahLst/>
            <a:cxnLst/>
            <a:rect r="r" b="b" t="t" l="l"/>
            <a:pathLst>
              <a:path h="2514538" w="14368786">
                <a:moveTo>
                  <a:pt x="0" y="0"/>
                </a:moveTo>
                <a:lnTo>
                  <a:pt x="14368787" y="0"/>
                </a:lnTo>
                <a:lnTo>
                  <a:pt x="14368787" y="2514538"/>
                </a:lnTo>
                <a:lnTo>
                  <a:pt x="0" y="251453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7984584" y="4340832"/>
            <a:ext cx="1308451" cy="1442180"/>
          </a:xfrm>
          <a:custGeom>
            <a:avLst/>
            <a:gdLst/>
            <a:ahLst/>
            <a:cxnLst/>
            <a:rect r="r" b="b" t="t" l="l"/>
            <a:pathLst>
              <a:path h="1442180" w="1308451">
                <a:moveTo>
                  <a:pt x="0" y="0"/>
                </a:moveTo>
                <a:lnTo>
                  <a:pt x="1308451" y="0"/>
                </a:lnTo>
                <a:lnTo>
                  <a:pt x="1308451" y="1442180"/>
                </a:lnTo>
                <a:lnTo>
                  <a:pt x="0" y="144218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1198144" y="4177677"/>
            <a:ext cx="729759" cy="1605335"/>
          </a:xfrm>
          <a:custGeom>
            <a:avLst/>
            <a:gdLst/>
            <a:ahLst/>
            <a:cxnLst/>
            <a:rect r="r" b="b" t="t" l="l"/>
            <a:pathLst>
              <a:path h="1605335" w="729759">
                <a:moveTo>
                  <a:pt x="0" y="0"/>
                </a:moveTo>
                <a:lnTo>
                  <a:pt x="729759" y="0"/>
                </a:lnTo>
                <a:lnTo>
                  <a:pt x="729759" y="1605335"/>
                </a:lnTo>
                <a:lnTo>
                  <a:pt x="0" y="160533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2185947" y="1054233"/>
            <a:ext cx="12757698" cy="2063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50"/>
              </a:lnSpc>
            </a:pPr>
            <a:r>
              <a:rPr lang="en-US" sz="6500" b="true">
                <a:solidFill>
                  <a:srgbClr val="006837"/>
                </a:solidFill>
                <a:latin typeface="Mont Bold"/>
                <a:ea typeface="Mont Bold"/>
                <a:cs typeface="Mont Bold"/>
                <a:sym typeface="Mont Bold"/>
              </a:rPr>
              <a:t>Arquitectura y tecnologías del proyecto 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F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83602" y="6751612"/>
            <a:ext cx="18810222" cy="3788712"/>
            <a:chOff x="0" y="0"/>
            <a:chExt cx="4954133" cy="99785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54132" cy="997850"/>
            </a:xfrm>
            <a:custGeom>
              <a:avLst/>
              <a:gdLst/>
              <a:ahLst/>
              <a:cxnLst/>
              <a:rect r="r" b="b" t="t" l="l"/>
              <a:pathLst>
                <a:path h="997850" w="4954132">
                  <a:moveTo>
                    <a:pt x="0" y="0"/>
                  </a:moveTo>
                  <a:lnTo>
                    <a:pt x="4954132" y="0"/>
                  </a:lnTo>
                  <a:lnTo>
                    <a:pt x="4954132" y="997850"/>
                  </a:lnTo>
                  <a:lnTo>
                    <a:pt x="0" y="997850"/>
                  </a:lnTo>
                  <a:close/>
                </a:path>
              </a:pathLst>
            </a:custGeom>
            <a:gradFill rotWithShape="true">
              <a:gsLst>
                <a:gs pos="0">
                  <a:srgbClr val="8DC63F">
                    <a:alpha val="100000"/>
                  </a:srgbClr>
                </a:gs>
                <a:gs pos="100000">
                  <a:srgbClr val="006F31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4954133" cy="10550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4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6399578" y="-1176161"/>
            <a:ext cx="1143885" cy="2401845"/>
            <a:chOff x="0" y="0"/>
            <a:chExt cx="301270" cy="63258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01270" cy="632585"/>
            </a:xfrm>
            <a:custGeom>
              <a:avLst/>
              <a:gdLst/>
              <a:ahLst/>
              <a:cxnLst/>
              <a:rect r="r" b="b" t="t" l="l"/>
              <a:pathLst>
                <a:path h="632585" w="301270">
                  <a:moveTo>
                    <a:pt x="150635" y="0"/>
                  </a:moveTo>
                  <a:lnTo>
                    <a:pt x="150635" y="0"/>
                  </a:lnTo>
                  <a:cubicBezTo>
                    <a:pt x="190586" y="0"/>
                    <a:pt x="228901" y="15870"/>
                    <a:pt x="257150" y="44120"/>
                  </a:cubicBezTo>
                  <a:cubicBezTo>
                    <a:pt x="285400" y="72370"/>
                    <a:pt x="301270" y="110684"/>
                    <a:pt x="301270" y="150635"/>
                  </a:cubicBezTo>
                  <a:lnTo>
                    <a:pt x="301270" y="481950"/>
                  </a:lnTo>
                  <a:cubicBezTo>
                    <a:pt x="301270" y="521901"/>
                    <a:pt x="285400" y="560215"/>
                    <a:pt x="257150" y="588465"/>
                  </a:cubicBezTo>
                  <a:cubicBezTo>
                    <a:pt x="228901" y="616714"/>
                    <a:pt x="190586" y="632585"/>
                    <a:pt x="150635" y="632585"/>
                  </a:cubicBezTo>
                  <a:lnTo>
                    <a:pt x="150635" y="632585"/>
                  </a:lnTo>
                  <a:cubicBezTo>
                    <a:pt x="110684" y="632585"/>
                    <a:pt x="72370" y="616714"/>
                    <a:pt x="44120" y="588465"/>
                  </a:cubicBezTo>
                  <a:cubicBezTo>
                    <a:pt x="15870" y="560215"/>
                    <a:pt x="0" y="521901"/>
                    <a:pt x="0" y="481950"/>
                  </a:cubicBezTo>
                  <a:lnTo>
                    <a:pt x="0" y="150635"/>
                  </a:lnTo>
                  <a:cubicBezTo>
                    <a:pt x="0" y="110684"/>
                    <a:pt x="15870" y="72370"/>
                    <a:pt x="44120" y="44120"/>
                  </a:cubicBezTo>
                  <a:cubicBezTo>
                    <a:pt x="72370" y="15870"/>
                    <a:pt x="110684" y="0"/>
                    <a:pt x="150635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8DC63F">
                    <a:alpha val="100000"/>
                  </a:srgbClr>
                </a:gs>
                <a:gs pos="100000">
                  <a:srgbClr val="006F31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301270" cy="6897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4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4216002" y="940836"/>
            <a:ext cx="6490240" cy="2742127"/>
          </a:xfrm>
          <a:custGeom>
            <a:avLst/>
            <a:gdLst/>
            <a:ahLst/>
            <a:cxnLst/>
            <a:rect r="r" b="b" t="t" l="l"/>
            <a:pathLst>
              <a:path h="2742127" w="6490240">
                <a:moveTo>
                  <a:pt x="0" y="0"/>
                </a:moveTo>
                <a:lnTo>
                  <a:pt x="6490240" y="0"/>
                </a:lnTo>
                <a:lnTo>
                  <a:pt x="6490240" y="2742127"/>
                </a:lnTo>
                <a:lnTo>
                  <a:pt x="0" y="27421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893446" y="2311899"/>
            <a:ext cx="1292502" cy="213850"/>
          </a:xfrm>
          <a:custGeom>
            <a:avLst/>
            <a:gdLst/>
            <a:ahLst/>
            <a:cxnLst/>
            <a:rect r="r" b="b" t="t" l="l"/>
            <a:pathLst>
              <a:path h="213850" w="1292502">
                <a:moveTo>
                  <a:pt x="0" y="0"/>
                </a:moveTo>
                <a:lnTo>
                  <a:pt x="1292501" y="0"/>
                </a:lnTo>
                <a:lnTo>
                  <a:pt x="1292501" y="213851"/>
                </a:lnTo>
                <a:lnTo>
                  <a:pt x="0" y="21385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4997879" y="2311899"/>
            <a:ext cx="8292241" cy="7906246"/>
          </a:xfrm>
          <a:custGeom>
            <a:avLst/>
            <a:gdLst/>
            <a:ahLst/>
            <a:cxnLst/>
            <a:rect r="r" b="b" t="t" l="l"/>
            <a:pathLst>
              <a:path h="7906246" w="8292241">
                <a:moveTo>
                  <a:pt x="0" y="0"/>
                </a:moveTo>
                <a:lnTo>
                  <a:pt x="8292242" y="0"/>
                </a:lnTo>
                <a:lnTo>
                  <a:pt x="8292242" y="7906246"/>
                </a:lnTo>
                <a:lnTo>
                  <a:pt x="0" y="790624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2591530" y="560521"/>
            <a:ext cx="12757698" cy="1158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50"/>
              </a:lnSpc>
            </a:pPr>
            <a:r>
              <a:rPr lang="en-US" sz="6500" b="true">
                <a:solidFill>
                  <a:srgbClr val="006837"/>
                </a:solidFill>
                <a:latin typeface="Mont Bold"/>
                <a:ea typeface="Mont Bold"/>
                <a:cs typeface="Mont Bold"/>
                <a:sym typeface="Mont Bold"/>
              </a:rPr>
              <a:t>Modelo de Datos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F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927111" y="-792770"/>
            <a:ext cx="6404544" cy="10477880"/>
            <a:chOff x="0" y="0"/>
            <a:chExt cx="1686794" cy="275960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686794" cy="2759606"/>
            </a:xfrm>
            <a:custGeom>
              <a:avLst/>
              <a:gdLst/>
              <a:ahLst/>
              <a:cxnLst/>
              <a:rect r="r" b="b" t="t" l="l"/>
              <a:pathLst>
                <a:path h="2759606" w="1686794">
                  <a:moveTo>
                    <a:pt x="82200" y="0"/>
                  </a:moveTo>
                  <a:lnTo>
                    <a:pt x="1604594" y="0"/>
                  </a:lnTo>
                  <a:cubicBezTo>
                    <a:pt x="1649992" y="0"/>
                    <a:pt x="1686794" y="36802"/>
                    <a:pt x="1686794" y="82200"/>
                  </a:cubicBezTo>
                  <a:lnTo>
                    <a:pt x="1686794" y="2677407"/>
                  </a:lnTo>
                  <a:cubicBezTo>
                    <a:pt x="1686794" y="2699207"/>
                    <a:pt x="1678133" y="2720115"/>
                    <a:pt x="1662718" y="2735531"/>
                  </a:cubicBezTo>
                  <a:cubicBezTo>
                    <a:pt x="1647303" y="2750946"/>
                    <a:pt x="1626395" y="2759606"/>
                    <a:pt x="1604594" y="2759606"/>
                  </a:cubicBezTo>
                  <a:lnTo>
                    <a:pt x="82200" y="2759606"/>
                  </a:lnTo>
                  <a:cubicBezTo>
                    <a:pt x="36802" y="2759606"/>
                    <a:pt x="0" y="2722804"/>
                    <a:pt x="0" y="2677407"/>
                  </a:cubicBezTo>
                  <a:lnTo>
                    <a:pt x="0" y="82200"/>
                  </a:lnTo>
                  <a:cubicBezTo>
                    <a:pt x="0" y="36802"/>
                    <a:pt x="36802" y="0"/>
                    <a:pt x="822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8DC63F">
                    <a:alpha val="100000"/>
                  </a:srgbClr>
                </a:gs>
                <a:gs pos="100000">
                  <a:srgbClr val="006F31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686794" cy="28167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4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6399578" y="-1176161"/>
            <a:ext cx="1143885" cy="2401845"/>
            <a:chOff x="0" y="0"/>
            <a:chExt cx="301270" cy="63258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01270" cy="632585"/>
            </a:xfrm>
            <a:custGeom>
              <a:avLst/>
              <a:gdLst/>
              <a:ahLst/>
              <a:cxnLst/>
              <a:rect r="r" b="b" t="t" l="l"/>
              <a:pathLst>
                <a:path h="632585" w="301270">
                  <a:moveTo>
                    <a:pt x="150635" y="0"/>
                  </a:moveTo>
                  <a:lnTo>
                    <a:pt x="150635" y="0"/>
                  </a:lnTo>
                  <a:cubicBezTo>
                    <a:pt x="190586" y="0"/>
                    <a:pt x="228901" y="15870"/>
                    <a:pt x="257150" y="44120"/>
                  </a:cubicBezTo>
                  <a:cubicBezTo>
                    <a:pt x="285400" y="72370"/>
                    <a:pt x="301270" y="110684"/>
                    <a:pt x="301270" y="150635"/>
                  </a:cubicBezTo>
                  <a:lnTo>
                    <a:pt x="301270" y="481950"/>
                  </a:lnTo>
                  <a:cubicBezTo>
                    <a:pt x="301270" y="521901"/>
                    <a:pt x="285400" y="560215"/>
                    <a:pt x="257150" y="588465"/>
                  </a:cubicBezTo>
                  <a:cubicBezTo>
                    <a:pt x="228901" y="616714"/>
                    <a:pt x="190586" y="632585"/>
                    <a:pt x="150635" y="632585"/>
                  </a:cubicBezTo>
                  <a:lnTo>
                    <a:pt x="150635" y="632585"/>
                  </a:lnTo>
                  <a:cubicBezTo>
                    <a:pt x="110684" y="632585"/>
                    <a:pt x="72370" y="616714"/>
                    <a:pt x="44120" y="588465"/>
                  </a:cubicBezTo>
                  <a:cubicBezTo>
                    <a:pt x="15870" y="560215"/>
                    <a:pt x="0" y="521901"/>
                    <a:pt x="0" y="481950"/>
                  </a:cubicBezTo>
                  <a:lnTo>
                    <a:pt x="0" y="150635"/>
                  </a:lnTo>
                  <a:cubicBezTo>
                    <a:pt x="0" y="110684"/>
                    <a:pt x="15870" y="72370"/>
                    <a:pt x="44120" y="44120"/>
                  </a:cubicBezTo>
                  <a:cubicBezTo>
                    <a:pt x="72370" y="15870"/>
                    <a:pt x="110684" y="0"/>
                    <a:pt x="150635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8DC63F">
                    <a:alpha val="100000"/>
                  </a:srgbClr>
                </a:gs>
                <a:gs pos="100000">
                  <a:srgbClr val="006F31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301270" cy="6897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4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true" flipV="false" rot="0">
            <a:off x="14857379" y="7556348"/>
            <a:ext cx="4759819" cy="2927288"/>
          </a:xfrm>
          <a:custGeom>
            <a:avLst/>
            <a:gdLst/>
            <a:ahLst/>
            <a:cxnLst/>
            <a:rect r="r" b="b" t="t" l="l"/>
            <a:pathLst>
              <a:path h="2927288" w="4759819">
                <a:moveTo>
                  <a:pt x="4759819" y="0"/>
                </a:moveTo>
                <a:lnTo>
                  <a:pt x="0" y="0"/>
                </a:lnTo>
                <a:lnTo>
                  <a:pt x="0" y="2927289"/>
                </a:lnTo>
                <a:lnTo>
                  <a:pt x="4759819" y="2927289"/>
                </a:lnTo>
                <a:lnTo>
                  <a:pt x="4759819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000781" y="930212"/>
            <a:ext cx="1292502" cy="213850"/>
          </a:xfrm>
          <a:custGeom>
            <a:avLst/>
            <a:gdLst/>
            <a:ahLst/>
            <a:cxnLst/>
            <a:rect r="r" b="b" t="t" l="l"/>
            <a:pathLst>
              <a:path h="213850" w="1292502">
                <a:moveTo>
                  <a:pt x="0" y="0"/>
                </a:moveTo>
                <a:lnTo>
                  <a:pt x="1292501" y="0"/>
                </a:lnTo>
                <a:lnTo>
                  <a:pt x="1292501" y="213851"/>
                </a:lnTo>
                <a:lnTo>
                  <a:pt x="0" y="21385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681633" y="1578702"/>
            <a:ext cx="16924735" cy="7679598"/>
          </a:xfrm>
          <a:custGeom>
            <a:avLst/>
            <a:gdLst/>
            <a:ahLst/>
            <a:cxnLst/>
            <a:rect r="r" b="b" t="t" l="l"/>
            <a:pathLst>
              <a:path h="7679598" w="16924735">
                <a:moveTo>
                  <a:pt x="0" y="0"/>
                </a:moveTo>
                <a:lnTo>
                  <a:pt x="16924734" y="0"/>
                </a:lnTo>
                <a:lnTo>
                  <a:pt x="16924734" y="7679598"/>
                </a:lnTo>
                <a:lnTo>
                  <a:pt x="0" y="767959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F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927111" y="-792770"/>
            <a:ext cx="6404544" cy="10477880"/>
            <a:chOff x="0" y="0"/>
            <a:chExt cx="1686794" cy="275960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686794" cy="2759606"/>
            </a:xfrm>
            <a:custGeom>
              <a:avLst/>
              <a:gdLst/>
              <a:ahLst/>
              <a:cxnLst/>
              <a:rect r="r" b="b" t="t" l="l"/>
              <a:pathLst>
                <a:path h="2759606" w="1686794">
                  <a:moveTo>
                    <a:pt x="82200" y="0"/>
                  </a:moveTo>
                  <a:lnTo>
                    <a:pt x="1604594" y="0"/>
                  </a:lnTo>
                  <a:cubicBezTo>
                    <a:pt x="1649992" y="0"/>
                    <a:pt x="1686794" y="36802"/>
                    <a:pt x="1686794" y="82200"/>
                  </a:cubicBezTo>
                  <a:lnTo>
                    <a:pt x="1686794" y="2677407"/>
                  </a:lnTo>
                  <a:cubicBezTo>
                    <a:pt x="1686794" y="2699207"/>
                    <a:pt x="1678133" y="2720115"/>
                    <a:pt x="1662718" y="2735531"/>
                  </a:cubicBezTo>
                  <a:cubicBezTo>
                    <a:pt x="1647303" y="2750946"/>
                    <a:pt x="1626395" y="2759606"/>
                    <a:pt x="1604594" y="2759606"/>
                  </a:cubicBezTo>
                  <a:lnTo>
                    <a:pt x="82200" y="2759606"/>
                  </a:lnTo>
                  <a:cubicBezTo>
                    <a:pt x="36802" y="2759606"/>
                    <a:pt x="0" y="2722804"/>
                    <a:pt x="0" y="2677407"/>
                  </a:cubicBezTo>
                  <a:lnTo>
                    <a:pt x="0" y="82200"/>
                  </a:lnTo>
                  <a:cubicBezTo>
                    <a:pt x="0" y="36802"/>
                    <a:pt x="36802" y="0"/>
                    <a:pt x="822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8DC63F">
                    <a:alpha val="100000"/>
                  </a:srgbClr>
                </a:gs>
                <a:gs pos="100000">
                  <a:srgbClr val="006F31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686794" cy="28167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4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6399578" y="-1176161"/>
            <a:ext cx="1143885" cy="2401845"/>
            <a:chOff x="0" y="0"/>
            <a:chExt cx="301270" cy="63258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01270" cy="632585"/>
            </a:xfrm>
            <a:custGeom>
              <a:avLst/>
              <a:gdLst/>
              <a:ahLst/>
              <a:cxnLst/>
              <a:rect r="r" b="b" t="t" l="l"/>
              <a:pathLst>
                <a:path h="632585" w="301270">
                  <a:moveTo>
                    <a:pt x="150635" y="0"/>
                  </a:moveTo>
                  <a:lnTo>
                    <a:pt x="150635" y="0"/>
                  </a:lnTo>
                  <a:cubicBezTo>
                    <a:pt x="190586" y="0"/>
                    <a:pt x="228901" y="15870"/>
                    <a:pt x="257150" y="44120"/>
                  </a:cubicBezTo>
                  <a:cubicBezTo>
                    <a:pt x="285400" y="72370"/>
                    <a:pt x="301270" y="110684"/>
                    <a:pt x="301270" y="150635"/>
                  </a:cubicBezTo>
                  <a:lnTo>
                    <a:pt x="301270" y="481950"/>
                  </a:lnTo>
                  <a:cubicBezTo>
                    <a:pt x="301270" y="521901"/>
                    <a:pt x="285400" y="560215"/>
                    <a:pt x="257150" y="588465"/>
                  </a:cubicBezTo>
                  <a:cubicBezTo>
                    <a:pt x="228901" y="616714"/>
                    <a:pt x="190586" y="632585"/>
                    <a:pt x="150635" y="632585"/>
                  </a:cubicBezTo>
                  <a:lnTo>
                    <a:pt x="150635" y="632585"/>
                  </a:lnTo>
                  <a:cubicBezTo>
                    <a:pt x="110684" y="632585"/>
                    <a:pt x="72370" y="616714"/>
                    <a:pt x="44120" y="588465"/>
                  </a:cubicBezTo>
                  <a:cubicBezTo>
                    <a:pt x="15870" y="560215"/>
                    <a:pt x="0" y="521901"/>
                    <a:pt x="0" y="481950"/>
                  </a:cubicBezTo>
                  <a:lnTo>
                    <a:pt x="0" y="150635"/>
                  </a:lnTo>
                  <a:cubicBezTo>
                    <a:pt x="0" y="110684"/>
                    <a:pt x="15870" y="72370"/>
                    <a:pt x="44120" y="44120"/>
                  </a:cubicBezTo>
                  <a:cubicBezTo>
                    <a:pt x="72370" y="15870"/>
                    <a:pt x="110684" y="0"/>
                    <a:pt x="150635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8DC63F">
                    <a:alpha val="100000"/>
                  </a:srgbClr>
                </a:gs>
                <a:gs pos="100000">
                  <a:srgbClr val="006F31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301270" cy="6897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4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true" flipV="false" rot="0">
            <a:off x="14857379" y="7556348"/>
            <a:ext cx="4759819" cy="2927288"/>
          </a:xfrm>
          <a:custGeom>
            <a:avLst/>
            <a:gdLst/>
            <a:ahLst/>
            <a:cxnLst/>
            <a:rect r="r" b="b" t="t" l="l"/>
            <a:pathLst>
              <a:path h="2927288" w="4759819">
                <a:moveTo>
                  <a:pt x="4759819" y="0"/>
                </a:moveTo>
                <a:lnTo>
                  <a:pt x="0" y="0"/>
                </a:lnTo>
                <a:lnTo>
                  <a:pt x="0" y="2927289"/>
                </a:lnTo>
                <a:lnTo>
                  <a:pt x="4759819" y="2927289"/>
                </a:lnTo>
                <a:lnTo>
                  <a:pt x="4759819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000781" y="930212"/>
            <a:ext cx="1292502" cy="213850"/>
          </a:xfrm>
          <a:custGeom>
            <a:avLst/>
            <a:gdLst/>
            <a:ahLst/>
            <a:cxnLst/>
            <a:rect r="r" b="b" t="t" l="l"/>
            <a:pathLst>
              <a:path h="213850" w="1292502">
                <a:moveTo>
                  <a:pt x="0" y="0"/>
                </a:moveTo>
                <a:lnTo>
                  <a:pt x="1292501" y="0"/>
                </a:lnTo>
                <a:lnTo>
                  <a:pt x="1292501" y="213851"/>
                </a:lnTo>
                <a:lnTo>
                  <a:pt x="0" y="21385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682612" y="1225683"/>
            <a:ext cx="15446771" cy="7497708"/>
          </a:xfrm>
          <a:custGeom>
            <a:avLst/>
            <a:gdLst/>
            <a:ahLst/>
            <a:cxnLst/>
            <a:rect r="r" b="b" t="t" l="l"/>
            <a:pathLst>
              <a:path h="7497708" w="15446771">
                <a:moveTo>
                  <a:pt x="0" y="0"/>
                </a:moveTo>
                <a:lnTo>
                  <a:pt x="15446771" y="0"/>
                </a:lnTo>
                <a:lnTo>
                  <a:pt x="15446771" y="7497709"/>
                </a:lnTo>
                <a:lnTo>
                  <a:pt x="0" y="749770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895" r="-2933" b="-895"/>
            </a:stretch>
          </a:blipFill>
        </p:spPr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F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927111" y="-792770"/>
            <a:ext cx="6404544" cy="10477880"/>
            <a:chOff x="0" y="0"/>
            <a:chExt cx="1686794" cy="275960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686794" cy="2759606"/>
            </a:xfrm>
            <a:custGeom>
              <a:avLst/>
              <a:gdLst/>
              <a:ahLst/>
              <a:cxnLst/>
              <a:rect r="r" b="b" t="t" l="l"/>
              <a:pathLst>
                <a:path h="2759606" w="1686794">
                  <a:moveTo>
                    <a:pt x="82200" y="0"/>
                  </a:moveTo>
                  <a:lnTo>
                    <a:pt x="1604594" y="0"/>
                  </a:lnTo>
                  <a:cubicBezTo>
                    <a:pt x="1649992" y="0"/>
                    <a:pt x="1686794" y="36802"/>
                    <a:pt x="1686794" y="82200"/>
                  </a:cubicBezTo>
                  <a:lnTo>
                    <a:pt x="1686794" y="2677407"/>
                  </a:lnTo>
                  <a:cubicBezTo>
                    <a:pt x="1686794" y="2699207"/>
                    <a:pt x="1678133" y="2720115"/>
                    <a:pt x="1662718" y="2735531"/>
                  </a:cubicBezTo>
                  <a:cubicBezTo>
                    <a:pt x="1647303" y="2750946"/>
                    <a:pt x="1626395" y="2759606"/>
                    <a:pt x="1604594" y="2759606"/>
                  </a:cubicBezTo>
                  <a:lnTo>
                    <a:pt x="82200" y="2759606"/>
                  </a:lnTo>
                  <a:cubicBezTo>
                    <a:pt x="36802" y="2759606"/>
                    <a:pt x="0" y="2722804"/>
                    <a:pt x="0" y="2677407"/>
                  </a:cubicBezTo>
                  <a:lnTo>
                    <a:pt x="0" y="82200"/>
                  </a:lnTo>
                  <a:cubicBezTo>
                    <a:pt x="0" y="36802"/>
                    <a:pt x="36802" y="0"/>
                    <a:pt x="822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8DC63F">
                    <a:alpha val="100000"/>
                  </a:srgbClr>
                </a:gs>
                <a:gs pos="100000">
                  <a:srgbClr val="006F31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686794" cy="28167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4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6399578" y="-1176161"/>
            <a:ext cx="1143885" cy="2401845"/>
            <a:chOff x="0" y="0"/>
            <a:chExt cx="301270" cy="63258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01270" cy="632585"/>
            </a:xfrm>
            <a:custGeom>
              <a:avLst/>
              <a:gdLst/>
              <a:ahLst/>
              <a:cxnLst/>
              <a:rect r="r" b="b" t="t" l="l"/>
              <a:pathLst>
                <a:path h="632585" w="301270">
                  <a:moveTo>
                    <a:pt x="150635" y="0"/>
                  </a:moveTo>
                  <a:lnTo>
                    <a:pt x="150635" y="0"/>
                  </a:lnTo>
                  <a:cubicBezTo>
                    <a:pt x="190586" y="0"/>
                    <a:pt x="228901" y="15870"/>
                    <a:pt x="257150" y="44120"/>
                  </a:cubicBezTo>
                  <a:cubicBezTo>
                    <a:pt x="285400" y="72370"/>
                    <a:pt x="301270" y="110684"/>
                    <a:pt x="301270" y="150635"/>
                  </a:cubicBezTo>
                  <a:lnTo>
                    <a:pt x="301270" y="481950"/>
                  </a:lnTo>
                  <a:cubicBezTo>
                    <a:pt x="301270" y="521901"/>
                    <a:pt x="285400" y="560215"/>
                    <a:pt x="257150" y="588465"/>
                  </a:cubicBezTo>
                  <a:cubicBezTo>
                    <a:pt x="228901" y="616714"/>
                    <a:pt x="190586" y="632585"/>
                    <a:pt x="150635" y="632585"/>
                  </a:cubicBezTo>
                  <a:lnTo>
                    <a:pt x="150635" y="632585"/>
                  </a:lnTo>
                  <a:cubicBezTo>
                    <a:pt x="110684" y="632585"/>
                    <a:pt x="72370" y="616714"/>
                    <a:pt x="44120" y="588465"/>
                  </a:cubicBezTo>
                  <a:cubicBezTo>
                    <a:pt x="15870" y="560215"/>
                    <a:pt x="0" y="521901"/>
                    <a:pt x="0" y="481950"/>
                  </a:cubicBezTo>
                  <a:lnTo>
                    <a:pt x="0" y="150635"/>
                  </a:lnTo>
                  <a:cubicBezTo>
                    <a:pt x="0" y="110684"/>
                    <a:pt x="15870" y="72370"/>
                    <a:pt x="44120" y="44120"/>
                  </a:cubicBezTo>
                  <a:cubicBezTo>
                    <a:pt x="72370" y="15870"/>
                    <a:pt x="110684" y="0"/>
                    <a:pt x="150635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8DC63F">
                    <a:alpha val="100000"/>
                  </a:srgbClr>
                </a:gs>
                <a:gs pos="100000">
                  <a:srgbClr val="006F31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301270" cy="6897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4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true" flipV="false" rot="0">
            <a:off x="14857379" y="7556348"/>
            <a:ext cx="4759819" cy="2927288"/>
          </a:xfrm>
          <a:custGeom>
            <a:avLst/>
            <a:gdLst/>
            <a:ahLst/>
            <a:cxnLst/>
            <a:rect r="r" b="b" t="t" l="l"/>
            <a:pathLst>
              <a:path h="2927288" w="4759819">
                <a:moveTo>
                  <a:pt x="4759819" y="0"/>
                </a:moveTo>
                <a:lnTo>
                  <a:pt x="0" y="0"/>
                </a:lnTo>
                <a:lnTo>
                  <a:pt x="0" y="2927289"/>
                </a:lnTo>
                <a:lnTo>
                  <a:pt x="4759819" y="2927289"/>
                </a:lnTo>
                <a:lnTo>
                  <a:pt x="4759819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000781" y="930212"/>
            <a:ext cx="1292502" cy="213850"/>
          </a:xfrm>
          <a:custGeom>
            <a:avLst/>
            <a:gdLst/>
            <a:ahLst/>
            <a:cxnLst/>
            <a:rect r="r" b="b" t="t" l="l"/>
            <a:pathLst>
              <a:path h="213850" w="1292502">
                <a:moveTo>
                  <a:pt x="0" y="0"/>
                </a:moveTo>
                <a:lnTo>
                  <a:pt x="1292501" y="0"/>
                </a:lnTo>
                <a:lnTo>
                  <a:pt x="1292501" y="213851"/>
                </a:lnTo>
                <a:lnTo>
                  <a:pt x="0" y="21385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322732" y="831730"/>
            <a:ext cx="10418288" cy="8623540"/>
          </a:xfrm>
          <a:custGeom>
            <a:avLst/>
            <a:gdLst/>
            <a:ahLst/>
            <a:cxnLst/>
            <a:rect r="r" b="b" t="t" l="l"/>
            <a:pathLst>
              <a:path h="8623540" w="10418288">
                <a:moveTo>
                  <a:pt x="0" y="0"/>
                </a:moveTo>
                <a:lnTo>
                  <a:pt x="10418289" y="0"/>
                </a:lnTo>
                <a:lnTo>
                  <a:pt x="10418289" y="8623540"/>
                </a:lnTo>
                <a:lnTo>
                  <a:pt x="0" y="862354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-6903" b="-26486"/>
            </a:stretch>
          </a:blipFill>
        </p:spPr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F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927111" y="-792770"/>
            <a:ext cx="6404544" cy="10477880"/>
            <a:chOff x="0" y="0"/>
            <a:chExt cx="1686794" cy="275960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686794" cy="2759606"/>
            </a:xfrm>
            <a:custGeom>
              <a:avLst/>
              <a:gdLst/>
              <a:ahLst/>
              <a:cxnLst/>
              <a:rect r="r" b="b" t="t" l="l"/>
              <a:pathLst>
                <a:path h="2759606" w="1686794">
                  <a:moveTo>
                    <a:pt x="82200" y="0"/>
                  </a:moveTo>
                  <a:lnTo>
                    <a:pt x="1604594" y="0"/>
                  </a:lnTo>
                  <a:cubicBezTo>
                    <a:pt x="1649992" y="0"/>
                    <a:pt x="1686794" y="36802"/>
                    <a:pt x="1686794" y="82200"/>
                  </a:cubicBezTo>
                  <a:lnTo>
                    <a:pt x="1686794" y="2677407"/>
                  </a:lnTo>
                  <a:cubicBezTo>
                    <a:pt x="1686794" y="2699207"/>
                    <a:pt x="1678133" y="2720115"/>
                    <a:pt x="1662718" y="2735531"/>
                  </a:cubicBezTo>
                  <a:cubicBezTo>
                    <a:pt x="1647303" y="2750946"/>
                    <a:pt x="1626395" y="2759606"/>
                    <a:pt x="1604594" y="2759606"/>
                  </a:cubicBezTo>
                  <a:lnTo>
                    <a:pt x="82200" y="2759606"/>
                  </a:lnTo>
                  <a:cubicBezTo>
                    <a:pt x="36802" y="2759606"/>
                    <a:pt x="0" y="2722804"/>
                    <a:pt x="0" y="2677407"/>
                  </a:cubicBezTo>
                  <a:lnTo>
                    <a:pt x="0" y="82200"/>
                  </a:lnTo>
                  <a:cubicBezTo>
                    <a:pt x="0" y="36802"/>
                    <a:pt x="36802" y="0"/>
                    <a:pt x="822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8DC63F">
                    <a:alpha val="100000"/>
                  </a:srgbClr>
                </a:gs>
                <a:gs pos="100000">
                  <a:srgbClr val="006F31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686794" cy="28167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4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6399578" y="-1176161"/>
            <a:ext cx="1143885" cy="2401845"/>
            <a:chOff x="0" y="0"/>
            <a:chExt cx="301270" cy="63258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01270" cy="632585"/>
            </a:xfrm>
            <a:custGeom>
              <a:avLst/>
              <a:gdLst/>
              <a:ahLst/>
              <a:cxnLst/>
              <a:rect r="r" b="b" t="t" l="l"/>
              <a:pathLst>
                <a:path h="632585" w="301270">
                  <a:moveTo>
                    <a:pt x="150635" y="0"/>
                  </a:moveTo>
                  <a:lnTo>
                    <a:pt x="150635" y="0"/>
                  </a:lnTo>
                  <a:cubicBezTo>
                    <a:pt x="190586" y="0"/>
                    <a:pt x="228901" y="15870"/>
                    <a:pt x="257150" y="44120"/>
                  </a:cubicBezTo>
                  <a:cubicBezTo>
                    <a:pt x="285400" y="72370"/>
                    <a:pt x="301270" y="110684"/>
                    <a:pt x="301270" y="150635"/>
                  </a:cubicBezTo>
                  <a:lnTo>
                    <a:pt x="301270" y="481950"/>
                  </a:lnTo>
                  <a:cubicBezTo>
                    <a:pt x="301270" y="521901"/>
                    <a:pt x="285400" y="560215"/>
                    <a:pt x="257150" y="588465"/>
                  </a:cubicBezTo>
                  <a:cubicBezTo>
                    <a:pt x="228901" y="616714"/>
                    <a:pt x="190586" y="632585"/>
                    <a:pt x="150635" y="632585"/>
                  </a:cubicBezTo>
                  <a:lnTo>
                    <a:pt x="150635" y="632585"/>
                  </a:lnTo>
                  <a:cubicBezTo>
                    <a:pt x="110684" y="632585"/>
                    <a:pt x="72370" y="616714"/>
                    <a:pt x="44120" y="588465"/>
                  </a:cubicBezTo>
                  <a:cubicBezTo>
                    <a:pt x="15870" y="560215"/>
                    <a:pt x="0" y="521901"/>
                    <a:pt x="0" y="481950"/>
                  </a:cubicBezTo>
                  <a:lnTo>
                    <a:pt x="0" y="150635"/>
                  </a:lnTo>
                  <a:cubicBezTo>
                    <a:pt x="0" y="110684"/>
                    <a:pt x="15870" y="72370"/>
                    <a:pt x="44120" y="44120"/>
                  </a:cubicBezTo>
                  <a:cubicBezTo>
                    <a:pt x="72370" y="15870"/>
                    <a:pt x="110684" y="0"/>
                    <a:pt x="150635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8DC63F">
                    <a:alpha val="100000"/>
                  </a:srgbClr>
                </a:gs>
                <a:gs pos="100000">
                  <a:srgbClr val="006F31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301270" cy="6897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4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true" flipV="false" rot="0">
            <a:off x="13103579" y="6477761"/>
            <a:ext cx="6513619" cy="4005876"/>
          </a:xfrm>
          <a:custGeom>
            <a:avLst/>
            <a:gdLst/>
            <a:ahLst/>
            <a:cxnLst/>
            <a:rect r="r" b="b" t="t" l="l"/>
            <a:pathLst>
              <a:path h="4005876" w="6513619">
                <a:moveTo>
                  <a:pt x="6513619" y="0"/>
                </a:moveTo>
                <a:lnTo>
                  <a:pt x="0" y="0"/>
                </a:lnTo>
                <a:lnTo>
                  <a:pt x="0" y="4005876"/>
                </a:lnTo>
                <a:lnTo>
                  <a:pt x="6513619" y="4005876"/>
                </a:lnTo>
                <a:lnTo>
                  <a:pt x="6513619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000781" y="930212"/>
            <a:ext cx="1292502" cy="213850"/>
          </a:xfrm>
          <a:custGeom>
            <a:avLst/>
            <a:gdLst/>
            <a:ahLst/>
            <a:cxnLst/>
            <a:rect r="r" b="b" t="t" l="l"/>
            <a:pathLst>
              <a:path h="213850" w="1292502">
                <a:moveTo>
                  <a:pt x="0" y="0"/>
                </a:moveTo>
                <a:lnTo>
                  <a:pt x="1292501" y="0"/>
                </a:lnTo>
                <a:lnTo>
                  <a:pt x="1292501" y="213851"/>
                </a:lnTo>
                <a:lnTo>
                  <a:pt x="0" y="21385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279701" y="2085085"/>
            <a:ext cx="15380719" cy="5025270"/>
          </a:xfrm>
          <a:custGeom>
            <a:avLst/>
            <a:gdLst/>
            <a:ahLst/>
            <a:cxnLst/>
            <a:rect r="r" b="b" t="t" l="l"/>
            <a:pathLst>
              <a:path h="5025270" w="15380719">
                <a:moveTo>
                  <a:pt x="0" y="0"/>
                </a:moveTo>
                <a:lnTo>
                  <a:pt x="15380720" y="0"/>
                </a:lnTo>
                <a:lnTo>
                  <a:pt x="15380720" y="5025269"/>
                </a:lnTo>
                <a:lnTo>
                  <a:pt x="0" y="502526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6287" t="0" r="-7491" b="-90908"/>
            </a:stretch>
          </a:blipFill>
        </p:spPr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F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927111" y="-792770"/>
            <a:ext cx="6404544" cy="10477880"/>
            <a:chOff x="0" y="0"/>
            <a:chExt cx="1686794" cy="275960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686794" cy="2759606"/>
            </a:xfrm>
            <a:custGeom>
              <a:avLst/>
              <a:gdLst/>
              <a:ahLst/>
              <a:cxnLst/>
              <a:rect r="r" b="b" t="t" l="l"/>
              <a:pathLst>
                <a:path h="2759606" w="1686794">
                  <a:moveTo>
                    <a:pt x="82200" y="0"/>
                  </a:moveTo>
                  <a:lnTo>
                    <a:pt x="1604594" y="0"/>
                  </a:lnTo>
                  <a:cubicBezTo>
                    <a:pt x="1649992" y="0"/>
                    <a:pt x="1686794" y="36802"/>
                    <a:pt x="1686794" y="82200"/>
                  </a:cubicBezTo>
                  <a:lnTo>
                    <a:pt x="1686794" y="2677407"/>
                  </a:lnTo>
                  <a:cubicBezTo>
                    <a:pt x="1686794" y="2699207"/>
                    <a:pt x="1678133" y="2720115"/>
                    <a:pt x="1662718" y="2735531"/>
                  </a:cubicBezTo>
                  <a:cubicBezTo>
                    <a:pt x="1647303" y="2750946"/>
                    <a:pt x="1626395" y="2759606"/>
                    <a:pt x="1604594" y="2759606"/>
                  </a:cubicBezTo>
                  <a:lnTo>
                    <a:pt x="82200" y="2759606"/>
                  </a:lnTo>
                  <a:cubicBezTo>
                    <a:pt x="36802" y="2759606"/>
                    <a:pt x="0" y="2722804"/>
                    <a:pt x="0" y="2677407"/>
                  </a:cubicBezTo>
                  <a:lnTo>
                    <a:pt x="0" y="82200"/>
                  </a:lnTo>
                  <a:cubicBezTo>
                    <a:pt x="0" y="36802"/>
                    <a:pt x="36802" y="0"/>
                    <a:pt x="822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8DC63F">
                    <a:alpha val="100000"/>
                  </a:srgbClr>
                </a:gs>
                <a:gs pos="100000">
                  <a:srgbClr val="006F31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686794" cy="28167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4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6399578" y="-1176161"/>
            <a:ext cx="1143885" cy="2401845"/>
            <a:chOff x="0" y="0"/>
            <a:chExt cx="301270" cy="63258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01270" cy="632585"/>
            </a:xfrm>
            <a:custGeom>
              <a:avLst/>
              <a:gdLst/>
              <a:ahLst/>
              <a:cxnLst/>
              <a:rect r="r" b="b" t="t" l="l"/>
              <a:pathLst>
                <a:path h="632585" w="301270">
                  <a:moveTo>
                    <a:pt x="150635" y="0"/>
                  </a:moveTo>
                  <a:lnTo>
                    <a:pt x="150635" y="0"/>
                  </a:lnTo>
                  <a:cubicBezTo>
                    <a:pt x="190586" y="0"/>
                    <a:pt x="228901" y="15870"/>
                    <a:pt x="257150" y="44120"/>
                  </a:cubicBezTo>
                  <a:cubicBezTo>
                    <a:pt x="285400" y="72370"/>
                    <a:pt x="301270" y="110684"/>
                    <a:pt x="301270" y="150635"/>
                  </a:cubicBezTo>
                  <a:lnTo>
                    <a:pt x="301270" y="481950"/>
                  </a:lnTo>
                  <a:cubicBezTo>
                    <a:pt x="301270" y="521901"/>
                    <a:pt x="285400" y="560215"/>
                    <a:pt x="257150" y="588465"/>
                  </a:cubicBezTo>
                  <a:cubicBezTo>
                    <a:pt x="228901" y="616714"/>
                    <a:pt x="190586" y="632585"/>
                    <a:pt x="150635" y="632585"/>
                  </a:cubicBezTo>
                  <a:lnTo>
                    <a:pt x="150635" y="632585"/>
                  </a:lnTo>
                  <a:cubicBezTo>
                    <a:pt x="110684" y="632585"/>
                    <a:pt x="72370" y="616714"/>
                    <a:pt x="44120" y="588465"/>
                  </a:cubicBezTo>
                  <a:cubicBezTo>
                    <a:pt x="15870" y="560215"/>
                    <a:pt x="0" y="521901"/>
                    <a:pt x="0" y="481950"/>
                  </a:cubicBezTo>
                  <a:lnTo>
                    <a:pt x="0" y="150635"/>
                  </a:lnTo>
                  <a:cubicBezTo>
                    <a:pt x="0" y="110684"/>
                    <a:pt x="15870" y="72370"/>
                    <a:pt x="44120" y="44120"/>
                  </a:cubicBezTo>
                  <a:cubicBezTo>
                    <a:pt x="72370" y="15870"/>
                    <a:pt x="110684" y="0"/>
                    <a:pt x="150635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8DC63F">
                    <a:alpha val="100000"/>
                  </a:srgbClr>
                </a:gs>
                <a:gs pos="100000">
                  <a:srgbClr val="006F31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301270" cy="6897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4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true" flipV="false" rot="0">
            <a:off x="12493390" y="6102495"/>
            <a:ext cx="7123807" cy="4381142"/>
          </a:xfrm>
          <a:custGeom>
            <a:avLst/>
            <a:gdLst/>
            <a:ahLst/>
            <a:cxnLst/>
            <a:rect r="r" b="b" t="t" l="l"/>
            <a:pathLst>
              <a:path h="4381142" w="7123807">
                <a:moveTo>
                  <a:pt x="7123808" y="0"/>
                </a:moveTo>
                <a:lnTo>
                  <a:pt x="0" y="0"/>
                </a:lnTo>
                <a:lnTo>
                  <a:pt x="0" y="4381142"/>
                </a:lnTo>
                <a:lnTo>
                  <a:pt x="7123808" y="4381142"/>
                </a:lnTo>
                <a:lnTo>
                  <a:pt x="7123808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000781" y="930212"/>
            <a:ext cx="1292502" cy="213850"/>
          </a:xfrm>
          <a:custGeom>
            <a:avLst/>
            <a:gdLst/>
            <a:ahLst/>
            <a:cxnLst/>
            <a:rect r="r" b="b" t="t" l="l"/>
            <a:pathLst>
              <a:path h="213850" w="1292502">
                <a:moveTo>
                  <a:pt x="0" y="0"/>
                </a:moveTo>
                <a:lnTo>
                  <a:pt x="1292501" y="0"/>
                </a:lnTo>
                <a:lnTo>
                  <a:pt x="1292501" y="213851"/>
                </a:lnTo>
                <a:lnTo>
                  <a:pt x="0" y="21385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028700" y="1641794"/>
            <a:ext cx="5657449" cy="6985116"/>
          </a:xfrm>
          <a:custGeom>
            <a:avLst/>
            <a:gdLst/>
            <a:ahLst/>
            <a:cxnLst/>
            <a:rect r="r" b="b" t="t" l="l"/>
            <a:pathLst>
              <a:path h="6985116" w="5657449">
                <a:moveTo>
                  <a:pt x="0" y="0"/>
                </a:moveTo>
                <a:lnTo>
                  <a:pt x="5657449" y="0"/>
                </a:lnTo>
                <a:lnTo>
                  <a:pt x="5657449" y="6985117"/>
                </a:lnTo>
                <a:lnTo>
                  <a:pt x="0" y="698511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7054429" y="1641794"/>
            <a:ext cx="5787373" cy="6985116"/>
          </a:xfrm>
          <a:custGeom>
            <a:avLst/>
            <a:gdLst/>
            <a:ahLst/>
            <a:cxnLst/>
            <a:rect r="r" b="b" t="t" l="l"/>
            <a:pathLst>
              <a:path h="6985116" w="5787373">
                <a:moveTo>
                  <a:pt x="0" y="0"/>
                </a:moveTo>
                <a:lnTo>
                  <a:pt x="5787373" y="0"/>
                </a:lnTo>
                <a:lnTo>
                  <a:pt x="5787373" y="6985117"/>
                </a:lnTo>
                <a:lnTo>
                  <a:pt x="0" y="698511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-13889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F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071892" y="6360140"/>
            <a:ext cx="7454728" cy="4180184"/>
            <a:chOff x="0" y="0"/>
            <a:chExt cx="1963385" cy="110095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963385" cy="1100954"/>
            </a:xfrm>
            <a:custGeom>
              <a:avLst/>
              <a:gdLst/>
              <a:ahLst/>
              <a:cxnLst/>
              <a:rect r="r" b="b" t="t" l="l"/>
              <a:pathLst>
                <a:path h="1100954" w="1963385">
                  <a:moveTo>
                    <a:pt x="0" y="0"/>
                  </a:moveTo>
                  <a:lnTo>
                    <a:pt x="1963385" y="0"/>
                  </a:lnTo>
                  <a:lnTo>
                    <a:pt x="1963385" y="1100954"/>
                  </a:lnTo>
                  <a:lnTo>
                    <a:pt x="0" y="1100954"/>
                  </a:lnTo>
                  <a:close/>
                </a:path>
              </a:pathLst>
            </a:custGeom>
            <a:gradFill rotWithShape="true">
              <a:gsLst>
                <a:gs pos="0">
                  <a:srgbClr val="8DC63F">
                    <a:alpha val="100000"/>
                  </a:srgbClr>
                </a:gs>
                <a:gs pos="100000">
                  <a:srgbClr val="006F31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963385" cy="115810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4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9419899" y="5003981"/>
            <a:ext cx="7715794" cy="4451597"/>
          </a:xfrm>
          <a:custGeom>
            <a:avLst/>
            <a:gdLst/>
            <a:ahLst/>
            <a:cxnLst/>
            <a:rect r="r" b="b" t="t" l="l"/>
            <a:pathLst>
              <a:path h="4451597" w="7715794">
                <a:moveTo>
                  <a:pt x="0" y="0"/>
                </a:moveTo>
                <a:lnTo>
                  <a:pt x="7715794" y="0"/>
                </a:lnTo>
                <a:lnTo>
                  <a:pt x="7715794" y="4451597"/>
                </a:lnTo>
                <a:lnTo>
                  <a:pt x="0" y="44515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</a:blip>
            <a:stretch>
              <a:fillRect l="-1284" t="0" r="-1284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9474587" y="4533238"/>
            <a:ext cx="7185834" cy="4328483"/>
            <a:chOff x="0" y="0"/>
            <a:chExt cx="854787" cy="51489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54787" cy="514892"/>
            </a:xfrm>
            <a:custGeom>
              <a:avLst/>
              <a:gdLst/>
              <a:ahLst/>
              <a:cxnLst/>
              <a:rect r="r" b="b" t="t" l="l"/>
              <a:pathLst>
                <a:path h="514892" w="854787">
                  <a:moveTo>
                    <a:pt x="63566" y="0"/>
                  </a:moveTo>
                  <a:lnTo>
                    <a:pt x="791221" y="0"/>
                  </a:lnTo>
                  <a:cubicBezTo>
                    <a:pt x="808080" y="0"/>
                    <a:pt x="824248" y="6697"/>
                    <a:pt x="836169" y="18618"/>
                  </a:cubicBezTo>
                  <a:cubicBezTo>
                    <a:pt x="848090" y="30539"/>
                    <a:pt x="854787" y="46707"/>
                    <a:pt x="854787" y="63566"/>
                  </a:cubicBezTo>
                  <a:lnTo>
                    <a:pt x="854787" y="451327"/>
                  </a:lnTo>
                  <a:cubicBezTo>
                    <a:pt x="854787" y="468185"/>
                    <a:pt x="848090" y="484353"/>
                    <a:pt x="836169" y="496274"/>
                  </a:cubicBezTo>
                  <a:cubicBezTo>
                    <a:pt x="824248" y="508195"/>
                    <a:pt x="808080" y="514892"/>
                    <a:pt x="791221" y="514892"/>
                  </a:cubicBezTo>
                  <a:lnTo>
                    <a:pt x="63566" y="514892"/>
                  </a:lnTo>
                  <a:cubicBezTo>
                    <a:pt x="46707" y="514892"/>
                    <a:pt x="30539" y="508195"/>
                    <a:pt x="18618" y="496274"/>
                  </a:cubicBezTo>
                  <a:cubicBezTo>
                    <a:pt x="6697" y="484353"/>
                    <a:pt x="0" y="468185"/>
                    <a:pt x="0" y="451327"/>
                  </a:cubicBezTo>
                  <a:lnTo>
                    <a:pt x="0" y="63566"/>
                  </a:lnTo>
                  <a:cubicBezTo>
                    <a:pt x="0" y="46707"/>
                    <a:pt x="6697" y="30539"/>
                    <a:pt x="18618" y="18618"/>
                  </a:cubicBezTo>
                  <a:cubicBezTo>
                    <a:pt x="30539" y="6697"/>
                    <a:pt x="46707" y="0"/>
                    <a:pt x="63566" y="0"/>
                  </a:cubicBezTo>
                  <a:close/>
                </a:path>
              </a:pathLst>
            </a:custGeom>
            <a:blipFill>
              <a:blip r:embed="rId3"/>
              <a:stretch>
                <a:fillRect l="0" t="-5354" r="0" b="-5354"/>
              </a:stretch>
            </a:blipFill>
            <a:ln w="95250" cap="rnd">
              <a:solidFill>
                <a:srgbClr val="FFFFFF"/>
              </a:solidFill>
              <a:prstDash val="solid"/>
              <a:round/>
            </a:ln>
          </p:spPr>
        </p:sp>
      </p:grpSp>
      <p:grpSp>
        <p:nvGrpSpPr>
          <p:cNvPr name="Group 8" id="8"/>
          <p:cNvGrpSpPr/>
          <p:nvPr/>
        </p:nvGrpSpPr>
        <p:grpSpPr>
          <a:xfrm rot="0">
            <a:off x="1272782" y="3890661"/>
            <a:ext cx="2507878" cy="2572545"/>
            <a:chOff x="0" y="0"/>
            <a:chExt cx="660511" cy="67754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60511" cy="677543"/>
            </a:xfrm>
            <a:custGeom>
              <a:avLst/>
              <a:gdLst/>
              <a:ahLst/>
              <a:cxnLst/>
              <a:rect r="r" b="b" t="t" l="l"/>
              <a:pathLst>
                <a:path h="677543" w="660511">
                  <a:moveTo>
                    <a:pt x="74089" y="0"/>
                  </a:moveTo>
                  <a:lnTo>
                    <a:pt x="586422" y="0"/>
                  </a:lnTo>
                  <a:cubicBezTo>
                    <a:pt x="606072" y="0"/>
                    <a:pt x="624917" y="7806"/>
                    <a:pt x="638811" y="21700"/>
                  </a:cubicBezTo>
                  <a:cubicBezTo>
                    <a:pt x="652705" y="35595"/>
                    <a:pt x="660511" y="54439"/>
                    <a:pt x="660511" y="74089"/>
                  </a:cubicBezTo>
                  <a:lnTo>
                    <a:pt x="660511" y="603454"/>
                  </a:lnTo>
                  <a:cubicBezTo>
                    <a:pt x="660511" y="623103"/>
                    <a:pt x="652705" y="641948"/>
                    <a:pt x="638811" y="655843"/>
                  </a:cubicBezTo>
                  <a:cubicBezTo>
                    <a:pt x="624917" y="669737"/>
                    <a:pt x="606072" y="677543"/>
                    <a:pt x="586422" y="677543"/>
                  </a:cubicBezTo>
                  <a:lnTo>
                    <a:pt x="74089" y="677543"/>
                  </a:lnTo>
                  <a:cubicBezTo>
                    <a:pt x="54439" y="677543"/>
                    <a:pt x="35595" y="669737"/>
                    <a:pt x="21700" y="655843"/>
                  </a:cubicBezTo>
                  <a:cubicBezTo>
                    <a:pt x="7806" y="641948"/>
                    <a:pt x="0" y="623103"/>
                    <a:pt x="0" y="603454"/>
                  </a:cubicBezTo>
                  <a:lnTo>
                    <a:pt x="0" y="74089"/>
                  </a:lnTo>
                  <a:cubicBezTo>
                    <a:pt x="0" y="54439"/>
                    <a:pt x="7806" y="35595"/>
                    <a:pt x="21700" y="21700"/>
                  </a:cubicBezTo>
                  <a:cubicBezTo>
                    <a:pt x="35595" y="7806"/>
                    <a:pt x="54439" y="0"/>
                    <a:pt x="74089" y="0"/>
                  </a:cubicBezTo>
                  <a:close/>
                </a:path>
              </a:pathLst>
            </a:custGeom>
            <a:solidFill>
              <a:srgbClr val="8DC63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660511" cy="7346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4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6399578" y="-1176161"/>
            <a:ext cx="1143885" cy="2401845"/>
            <a:chOff x="0" y="0"/>
            <a:chExt cx="301270" cy="63258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301270" cy="632585"/>
            </a:xfrm>
            <a:custGeom>
              <a:avLst/>
              <a:gdLst/>
              <a:ahLst/>
              <a:cxnLst/>
              <a:rect r="r" b="b" t="t" l="l"/>
              <a:pathLst>
                <a:path h="632585" w="301270">
                  <a:moveTo>
                    <a:pt x="150635" y="0"/>
                  </a:moveTo>
                  <a:lnTo>
                    <a:pt x="150635" y="0"/>
                  </a:lnTo>
                  <a:cubicBezTo>
                    <a:pt x="190586" y="0"/>
                    <a:pt x="228901" y="15870"/>
                    <a:pt x="257150" y="44120"/>
                  </a:cubicBezTo>
                  <a:cubicBezTo>
                    <a:pt x="285400" y="72370"/>
                    <a:pt x="301270" y="110684"/>
                    <a:pt x="301270" y="150635"/>
                  </a:cubicBezTo>
                  <a:lnTo>
                    <a:pt x="301270" y="481950"/>
                  </a:lnTo>
                  <a:cubicBezTo>
                    <a:pt x="301270" y="521901"/>
                    <a:pt x="285400" y="560215"/>
                    <a:pt x="257150" y="588465"/>
                  </a:cubicBezTo>
                  <a:cubicBezTo>
                    <a:pt x="228901" y="616714"/>
                    <a:pt x="190586" y="632585"/>
                    <a:pt x="150635" y="632585"/>
                  </a:cubicBezTo>
                  <a:lnTo>
                    <a:pt x="150635" y="632585"/>
                  </a:lnTo>
                  <a:cubicBezTo>
                    <a:pt x="110684" y="632585"/>
                    <a:pt x="72370" y="616714"/>
                    <a:pt x="44120" y="588465"/>
                  </a:cubicBezTo>
                  <a:cubicBezTo>
                    <a:pt x="15870" y="560215"/>
                    <a:pt x="0" y="521901"/>
                    <a:pt x="0" y="481950"/>
                  </a:cubicBezTo>
                  <a:lnTo>
                    <a:pt x="0" y="150635"/>
                  </a:lnTo>
                  <a:cubicBezTo>
                    <a:pt x="0" y="110684"/>
                    <a:pt x="15870" y="72370"/>
                    <a:pt x="44120" y="44120"/>
                  </a:cubicBezTo>
                  <a:cubicBezTo>
                    <a:pt x="72370" y="15870"/>
                    <a:pt x="110684" y="0"/>
                    <a:pt x="150635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8DC63F">
                    <a:alpha val="100000"/>
                  </a:srgbClr>
                </a:gs>
                <a:gs pos="100000">
                  <a:srgbClr val="006F31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57150"/>
              <a:ext cx="301270" cy="6897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49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true" flipV="false" rot="0">
            <a:off x="11594462" y="-137474"/>
            <a:ext cx="6932158" cy="5522619"/>
          </a:xfrm>
          <a:custGeom>
            <a:avLst/>
            <a:gdLst/>
            <a:ahLst/>
            <a:cxnLst/>
            <a:rect r="r" b="b" t="t" l="l"/>
            <a:pathLst>
              <a:path h="5522619" w="6932158">
                <a:moveTo>
                  <a:pt x="6932158" y="0"/>
                </a:moveTo>
                <a:lnTo>
                  <a:pt x="0" y="0"/>
                </a:lnTo>
                <a:lnTo>
                  <a:pt x="0" y="5522619"/>
                </a:lnTo>
                <a:lnTo>
                  <a:pt x="6932158" y="5522619"/>
                </a:lnTo>
                <a:lnTo>
                  <a:pt x="6932158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5966798" y="9455578"/>
            <a:ext cx="1292502" cy="213850"/>
          </a:xfrm>
          <a:custGeom>
            <a:avLst/>
            <a:gdLst/>
            <a:ahLst/>
            <a:cxnLst/>
            <a:rect r="r" b="b" t="t" l="l"/>
            <a:pathLst>
              <a:path h="213850" w="1292502">
                <a:moveTo>
                  <a:pt x="0" y="0"/>
                </a:moveTo>
                <a:lnTo>
                  <a:pt x="1292502" y="0"/>
                </a:lnTo>
                <a:lnTo>
                  <a:pt x="1292502" y="213850"/>
                </a:lnTo>
                <a:lnTo>
                  <a:pt x="0" y="21385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853654" y="4399944"/>
            <a:ext cx="1346135" cy="1553980"/>
          </a:xfrm>
          <a:custGeom>
            <a:avLst/>
            <a:gdLst/>
            <a:ahLst/>
            <a:cxnLst/>
            <a:rect r="r" b="b" t="t" l="l"/>
            <a:pathLst>
              <a:path h="1553980" w="1346135">
                <a:moveTo>
                  <a:pt x="0" y="0"/>
                </a:moveTo>
                <a:lnTo>
                  <a:pt x="1346135" y="0"/>
                </a:lnTo>
                <a:lnTo>
                  <a:pt x="1346135" y="1553979"/>
                </a:lnTo>
                <a:lnTo>
                  <a:pt x="0" y="155397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7" id="17"/>
          <p:cNvGrpSpPr/>
          <p:nvPr/>
        </p:nvGrpSpPr>
        <p:grpSpPr>
          <a:xfrm rot="0">
            <a:off x="5215124" y="3914620"/>
            <a:ext cx="2507878" cy="2572545"/>
            <a:chOff x="0" y="0"/>
            <a:chExt cx="660511" cy="677543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660511" cy="677543"/>
            </a:xfrm>
            <a:custGeom>
              <a:avLst/>
              <a:gdLst/>
              <a:ahLst/>
              <a:cxnLst/>
              <a:rect r="r" b="b" t="t" l="l"/>
              <a:pathLst>
                <a:path h="677543" w="660511">
                  <a:moveTo>
                    <a:pt x="74089" y="0"/>
                  </a:moveTo>
                  <a:lnTo>
                    <a:pt x="586422" y="0"/>
                  </a:lnTo>
                  <a:cubicBezTo>
                    <a:pt x="606072" y="0"/>
                    <a:pt x="624917" y="7806"/>
                    <a:pt x="638811" y="21700"/>
                  </a:cubicBezTo>
                  <a:cubicBezTo>
                    <a:pt x="652705" y="35595"/>
                    <a:pt x="660511" y="54439"/>
                    <a:pt x="660511" y="74089"/>
                  </a:cubicBezTo>
                  <a:lnTo>
                    <a:pt x="660511" y="603454"/>
                  </a:lnTo>
                  <a:cubicBezTo>
                    <a:pt x="660511" y="623103"/>
                    <a:pt x="652705" y="641948"/>
                    <a:pt x="638811" y="655843"/>
                  </a:cubicBezTo>
                  <a:cubicBezTo>
                    <a:pt x="624917" y="669737"/>
                    <a:pt x="606072" y="677543"/>
                    <a:pt x="586422" y="677543"/>
                  </a:cubicBezTo>
                  <a:lnTo>
                    <a:pt x="74089" y="677543"/>
                  </a:lnTo>
                  <a:cubicBezTo>
                    <a:pt x="54439" y="677543"/>
                    <a:pt x="35595" y="669737"/>
                    <a:pt x="21700" y="655843"/>
                  </a:cubicBezTo>
                  <a:cubicBezTo>
                    <a:pt x="7806" y="641948"/>
                    <a:pt x="0" y="623103"/>
                    <a:pt x="0" y="603454"/>
                  </a:cubicBezTo>
                  <a:lnTo>
                    <a:pt x="0" y="74089"/>
                  </a:lnTo>
                  <a:cubicBezTo>
                    <a:pt x="0" y="54439"/>
                    <a:pt x="7806" y="35595"/>
                    <a:pt x="21700" y="21700"/>
                  </a:cubicBezTo>
                  <a:cubicBezTo>
                    <a:pt x="35595" y="7806"/>
                    <a:pt x="54439" y="0"/>
                    <a:pt x="74089" y="0"/>
                  </a:cubicBezTo>
                  <a:close/>
                </a:path>
              </a:pathLst>
            </a:custGeom>
            <a:solidFill>
              <a:srgbClr val="859F3D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57150"/>
              <a:ext cx="660511" cy="7346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49"/>
                </a:lnSpc>
              </a:pPr>
            </a:p>
          </p:txBody>
        </p:sp>
      </p:grpSp>
      <p:sp>
        <p:nvSpPr>
          <p:cNvPr name="Freeform 20" id="20"/>
          <p:cNvSpPr/>
          <p:nvPr/>
        </p:nvSpPr>
        <p:spPr>
          <a:xfrm flipH="false" flipV="false" rot="0">
            <a:off x="5674653" y="4399944"/>
            <a:ext cx="1692891" cy="1601898"/>
          </a:xfrm>
          <a:custGeom>
            <a:avLst/>
            <a:gdLst/>
            <a:ahLst/>
            <a:cxnLst/>
            <a:rect r="r" b="b" t="t" l="l"/>
            <a:pathLst>
              <a:path h="1601898" w="1692891">
                <a:moveTo>
                  <a:pt x="0" y="0"/>
                </a:moveTo>
                <a:lnTo>
                  <a:pt x="1692891" y="0"/>
                </a:lnTo>
                <a:lnTo>
                  <a:pt x="1692891" y="1601898"/>
                </a:lnTo>
                <a:lnTo>
                  <a:pt x="0" y="160189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1" id="21"/>
          <p:cNvGrpSpPr/>
          <p:nvPr/>
        </p:nvGrpSpPr>
        <p:grpSpPr>
          <a:xfrm rot="0">
            <a:off x="5215124" y="7163959"/>
            <a:ext cx="2507878" cy="2572545"/>
            <a:chOff x="0" y="0"/>
            <a:chExt cx="660511" cy="677543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660511" cy="677543"/>
            </a:xfrm>
            <a:custGeom>
              <a:avLst/>
              <a:gdLst/>
              <a:ahLst/>
              <a:cxnLst/>
              <a:rect r="r" b="b" t="t" l="l"/>
              <a:pathLst>
                <a:path h="677543" w="660511">
                  <a:moveTo>
                    <a:pt x="74089" y="0"/>
                  </a:moveTo>
                  <a:lnTo>
                    <a:pt x="586422" y="0"/>
                  </a:lnTo>
                  <a:cubicBezTo>
                    <a:pt x="606072" y="0"/>
                    <a:pt x="624917" y="7806"/>
                    <a:pt x="638811" y="21700"/>
                  </a:cubicBezTo>
                  <a:cubicBezTo>
                    <a:pt x="652705" y="35595"/>
                    <a:pt x="660511" y="54439"/>
                    <a:pt x="660511" y="74089"/>
                  </a:cubicBezTo>
                  <a:lnTo>
                    <a:pt x="660511" y="603454"/>
                  </a:lnTo>
                  <a:cubicBezTo>
                    <a:pt x="660511" y="623103"/>
                    <a:pt x="652705" y="641948"/>
                    <a:pt x="638811" y="655843"/>
                  </a:cubicBezTo>
                  <a:cubicBezTo>
                    <a:pt x="624917" y="669737"/>
                    <a:pt x="606072" y="677543"/>
                    <a:pt x="586422" y="677543"/>
                  </a:cubicBezTo>
                  <a:lnTo>
                    <a:pt x="74089" y="677543"/>
                  </a:lnTo>
                  <a:cubicBezTo>
                    <a:pt x="54439" y="677543"/>
                    <a:pt x="35595" y="669737"/>
                    <a:pt x="21700" y="655843"/>
                  </a:cubicBezTo>
                  <a:cubicBezTo>
                    <a:pt x="7806" y="641948"/>
                    <a:pt x="0" y="623103"/>
                    <a:pt x="0" y="603454"/>
                  </a:cubicBezTo>
                  <a:lnTo>
                    <a:pt x="0" y="74089"/>
                  </a:lnTo>
                  <a:cubicBezTo>
                    <a:pt x="0" y="54439"/>
                    <a:pt x="7806" y="35595"/>
                    <a:pt x="21700" y="21700"/>
                  </a:cubicBezTo>
                  <a:cubicBezTo>
                    <a:pt x="35595" y="7806"/>
                    <a:pt x="54439" y="0"/>
                    <a:pt x="74089" y="0"/>
                  </a:cubicBezTo>
                  <a:close/>
                </a:path>
              </a:pathLst>
            </a:custGeom>
            <a:solidFill>
              <a:srgbClr val="8DC63F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57150"/>
              <a:ext cx="660511" cy="7346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49"/>
                </a:lnSpc>
              </a:pPr>
            </a:p>
          </p:txBody>
        </p:sp>
      </p:grpSp>
      <p:sp>
        <p:nvSpPr>
          <p:cNvPr name="Freeform 24" id="24"/>
          <p:cNvSpPr/>
          <p:nvPr/>
        </p:nvSpPr>
        <p:spPr>
          <a:xfrm flipH="false" flipV="false" rot="0">
            <a:off x="5439782" y="7621744"/>
            <a:ext cx="2058561" cy="1636556"/>
          </a:xfrm>
          <a:custGeom>
            <a:avLst/>
            <a:gdLst/>
            <a:ahLst/>
            <a:cxnLst/>
            <a:rect r="r" b="b" t="t" l="l"/>
            <a:pathLst>
              <a:path h="1636556" w="2058561">
                <a:moveTo>
                  <a:pt x="0" y="0"/>
                </a:moveTo>
                <a:lnTo>
                  <a:pt x="2058561" y="0"/>
                </a:lnTo>
                <a:lnTo>
                  <a:pt x="2058561" y="1636556"/>
                </a:lnTo>
                <a:lnTo>
                  <a:pt x="0" y="163655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5" id="25"/>
          <p:cNvGrpSpPr/>
          <p:nvPr/>
        </p:nvGrpSpPr>
        <p:grpSpPr>
          <a:xfrm rot="0">
            <a:off x="1272782" y="7218054"/>
            <a:ext cx="2507878" cy="2572545"/>
            <a:chOff x="0" y="0"/>
            <a:chExt cx="660511" cy="677543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660511" cy="677543"/>
            </a:xfrm>
            <a:custGeom>
              <a:avLst/>
              <a:gdLst/>
              <a:ahLst/>
              <a:cxnLst/>
              <a:rect r="r" b="b" t="t" l="l"/>
              <a:pathLst>
                <a:path h="677543" w="660511">
                  <a:moveTo>
                    <a:pt x="74089" y="0"/>
                  </a:moveTo>
                  <a:lnTo>
                    <a:pt x="586422" y="0"/>
                  </a:lnTo>
                  <a:cubicBezTo>
                    <a:pt x="606072" y="0"/>
                    <a:pt x="624917" y="7806"/>
                    <a:pt x="638811" y="21700"/>
                  </a:cubicBezTo>
                  <a:cubicBezTo>
                    <a:pt x="652705" y="35595"/>
                    <a:pt x="660511" y="54439"/>
                    <a:pt x="660511" y="74089"/>
                  </a:cubicBezTo>
                  <a:lnTo>
                    <a:pt x="660511" y="603454"/>
                  </a:lnTo>
                  <a:cubicBezTo>
                    <a:pt x="660511" y="623103"/>
                    <a:pt x="652705" y="641948"/>
                    <a:pt x="638811" y="655843"/>
                  </a:cubicBezTo>
                  <a:cubicBezTo>
                    <a:pt x="624917" y="669737"/>
                    <a:pt x="606072" y="677543"/>
                    <a:pt x="586422" y="677543"/>
                  </a:cubicBezTo>
                  <a:lnTo>
                    <a:pt x="74089" y="677543"/>
                  </a:lnTo>
                  <a:cubicBezTo>
                    <a:pt x="54439" y="677543"/>
                    <a:pt x="35595" y="669737"/>
                    <a:pt x="21700" y="655843"/>
                  </a:cubicBezTo>
                  <a:cubicBezTo>
                    <a:pt x="7806" y="641948"/>
                    <a:pt x="0" y="623103"/>
                    <a:pt x="0" y="603454"/>
                  </a:cubicBezTo>
                  <a:lnTo>
                    <a:pt x="0" y="74089"/>
                  </a:lnTo>
                  <a:cubicBezTo>
                    <a:pt x="0" y="54439"/>
                    <a:pt x="7806" y="35595"/>
                    <a:pt x="21700" y="21700"/>
                  </a:cubicBezTo>
                  <a:cubicBezTo>
                    <a:pt x="35595" y="7806"/>
                    <a:pt x="54439" y="0"/>
                    <a:pt x="74089" y="0"/>
                  </a:cubicBezTo>
                  <a:close/>
                </a:path>
              </a:pathLst>
            </a:custGeom>
            <a:solidFill>
              <a:srgbClr val="8DC63F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57150"/>
              <a:ext cx="660511" cy="7346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49"/>
                </a:lnSpc>
              </a:pPr>
            </a:p>
          </p:txBody>
        </p:sp>
      </p:grpSp>
      <p:sp>
        <p:nvSpPr>
          <p:cNvPr name="Freeform 28" id="28"/>
          <p:cNvSpPr/>
          <p:nvPr/>
        </p:nvSpPr>
        <p:spPr>
          <a:xfrm flipH="false" flipV="false" rot="0">
            <a:off x="1403276" y="7574004"/>
            <a:ext cx="2246891" cy="1988499"/>
          </a:xfrm>
          <a:custGeom>
            <a:avLst/>
            <a:gdLst/>
            <a:ahLst/>
            <a:cxnLst/>
            <a:rect r="r" b="b" t="t" l="l"/>
            <a:pathLst>
              <a:path h="1988499" w="2246891">
                <a:moveTo>
                  <a:pt x="0" y="0"/>
                </a:moveTo>
                <a:lnTo>
                  <a:pt x="2246891" y="0"/>
                </a:lnTo>
                <a:lnTo>
                  <a:pt x="2246891" y="1988499"/>
                </a:lnTo>
                <a:lnTo>
                  <a:pt x="0" y="1988499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TextBox 29" id="29"/>
          <p:cNvSpPr txBox="true"/>
          <p:nvPr/>
        </p:nvSpPr>
        <p:spPr>
          <a:xfrm rot="0">
            <a:off x="1272782" y="1464961"/>
            <a:ext cx="5857706" cy="1158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50"/>
              </a:lnSpc>
            </a:pPr>
            <a:r>
              <a:rPr lang="en-US" sz="6500" b="true">
                <a:solidFill>
                  <a:srgbClr val="006837"/>
                </a:solidFill>
                <a:latin typeface="Mont Bold"/>
                <a:ea typeface="Mont Bold"/>
                <a:cs typeface="Mont Bold"/>
                <a:sym typeface="Mont Bold"/>
              </a:rPr>
              <a:t>Introducción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F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927111" y="-792770"/>
            <a:ext cx="6404544" cy="10477880"/>
            <a:chOff x="0" y="0"/>
            <a:chExt cx="1686794" cy="275960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686794" cy="2759606"/>
            </a:xfrm>
            <a:custGeom>
              <a:avLst/>
              <a:gdLst/>
              <a:ahLst/>
              <a:cxnLst/>
              <a:rect r="r" b="b" t="t" l="l"/>
              <a:pathLst>
                <a:path h="2759606" w="1686794">
                  <a:moveTo>
                    <a:pt x="82200" y="0"/>
                  </a:moveTo>
                  <a:lnTo>
                    <a:pt x="1604594" y="0"/>
                  </a:lnTo>
                  <a:cubicBezTo>
                    <a:pt x="1649992" y="0"/>
                    <a:pt x="1686794" y="36802"/>
                    <a:pt x="1686794" y="82200"/>
                  </a:cubicBezTo>
                  <a:lnTo>
                    <a:pt x="1686794" y="2677407"/>
                  </a:lnTo>
                  <a:cubicBezTo>
                    <a:pt x="1686794" y="2699207"/>
                    <a:pt x="1678133" y="2720115"/>
                    <a:pt x="1662718" y="2735531"/>
                  </a:cubicBezTo>
                  <a:cubicBezTo>
                    <a:pt x="1647303" y="2750946"/>
                    <a:pt x="1626395" y="2759606"/>
                    <a:pt x="1604594" y="2759606"/>
                  </a:cubicBezTo>
                  <a:lnTo>
                    <a:pt x="82200" y="2759606"/>
                  </a:lnTo>
                  <a:cubicBezTo>
                    <a:pt x="36802" y="2759606"/>
                    <a:pt x="0" y="2722804"/>
                    <a:pt x="0" y="2677407"/>
                  </a:cubicBezTo>
                  <a:lnTo>
                    <a:pt x="0" y="82200"/>
                  </a:lnTo>
                  <a:cubicBezTo>
                    <a:pt x="0" y="36802"/>
                    <a:pt x="36802" y="0"/>
                    <a:pt x="822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8DC63F">
                    <a:alpha val="100000"/>
                  </a:srgbClr>
                </a:gs>
                <a:gs pos="100000">
                  <a:srgbClr val="006F31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686794" cy="28167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4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6399578" y="-1176161"/>
            <a:ext cx="1143885" cy="2401845"/>
            <a:chOff x="0" y="0"/>
            <a:chExt cx="301270" cy="63258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01270" cy="632585"/>
            </a:xfrm>
            <a:custGeom>
              <a:avLst/>
              <a:gdLst/>
              <a:ahLst/>
              <a:cxnLst/>
              <a:rect r="r" b="b" t="t" l="l"/>
              <a:pathLst>
                <a:path h="632585" w="301270">
                  <a:moveTo>
                    <a:pt x="150635" y="0"/>
                  </a:moveTo>
                  <a:lnTo>
                    <a:pt x="150635" y="0"/>
                  </a:lnTo>
                  <a:cubicBezTo>
                    <a:pt x="190586" y="0"/>
                    <a:pt x="228901" y="15870"/>
                    <a:pt x="257150" y="44120"/>
                  </a:cubicBezTo>
                  <a:cubicBezTo>
                    <a:pt x="285400" y="72370"/>
                    <a:pt x="301270" y="110684"/>
                    <a:pt x="301270" y="150635"/>
                  </a:cubicBezTo>
                  <a:lnTo>
                    <a:pt x="301270" y="481950"/>
                  </a:lnTo>
                  <a:cubicBezTo>
                    <a:pt x="301270" y="521901"/>
                    <a:pt x="285400" y="560215"/>
                    <a:pt x="257150" y="588465"/>
                  </a:cubicBezTo>
                  <a:cubicBezTo>
                    <a:pt x="228901" y="616714"/>
                    <a:pt x="190586" y="632585"/>
                    <a:pt x="150635" y="632585"/>
                  </a:cubicBezTo>
                  <a:lnTo>
                    <a:pt x="150635" y="632585"/>
                  </a:lnTo>
                  <a:cubicBezTo>
                    <a:pt x="110684" y="632585"/>
                    <a:pt x="72370" y="616714"/>
                    <a:pt x="44120" y="588465"/>
                  </a:cubicBezTo>
                  <a:cubicBezTo>
                    <a:pt x="15870" y="560215"/>
                    <a:pt x="0" y="521901"/>
                    <a:pt x="0" y="481950"/>
                  </a:cubicBezTo>
                  <a:lnTo>
                    <a:pt x="0" y="150635"/>
                  </a:lnTo>
                  <a:cubicBezTo>
                    <a:pt x="0" y="110684"/>
                    <a:pt x="15870" y="72370"/>
                    <a:pt x="44120" y="44120"/>
                  </a:cubicBezTo>
                  <a:cubicBezTo>
                    <a:pt x="72370" y="15870"/>
                    <a:pt x="110684" y="0"/>
                    <a:pt x="150635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8DC63F">
                    <a:alpha val="100000"/>
                  </a:srgbClr>
                </a:gs>
                <a:gs pos="100000">
                  <a:srgbClr val="006F31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301270" cy="6897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4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true" flipV="false" rot="0">
            <a:off x="14857379" y="7556348"/>
            <a:ext cx="4759819" cy="2927288"/>
          </a:xfrm>
          <a:custGeom>
            <a:avLst/>
            <a:gdLst/>
            <a:ahLst/>
            <a:cxnLst/>
            <a:rect r="r" b="b" t="t" l="l"/>
            <a:pathLst>
              <a:path h="2927288" w="4759819">
                <a:moveTo>
                  <a:pt x="4759819" y="0"/>
                </a:moveTo>
                <a:lnTo>
                  <a:pt x="0" y="0"/>
                </a:lnTo>
                <a:lnTo>
                  <a:pt x="0" y="2927289"/>
                </a:lnTo>
                <a:lnTo>
                  <a:pt x="4759819" y="2927289"/>
                </a:lnTo>
                <a:lnTo>
                  <a:pt x="4759819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162594" y="1828678"/>
            <a:ext cx="6428956" cy="1158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50"/>
              </a:lnSpc>
            </a:pPr>
            <a:r>
              <a:rPr lang="en-US" sz="6500" b="true">
                <a:solidFill>
                  <a:srgbClr val="006837"/>
                </a:solidFill>
                <a:latin typeface="Mont Bold"/>
                <a:ea typeface="Mont Bold"/>
                <a:cs typeface="Mont Bold"/>
                <a:sym typeface="Mont Bold"/>
              </a:rPr>
              <a:t>Conclusiones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162594" y="3915300"/>
            <a:ext cx="9887940" cy="47125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88"/>
              </a:lnSpc>
            </a:pPr>
            <a:r>
              <a:rPr lang="en-US" sz="2705" b="true">
                <a:solidFill>
                  <a:srgbClr val="545454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El proyecto permitió desarrollar un sistema funcional de monitoreo IoT capaz de registrar y visualizar parámetros de calidad del agua en tiempo real, integrando sensores, API REST y dashboards web.</a:t>
            </a:r>
          </a:p>
          <a:p>
            <a:pPr algn="l">
              <a:lnSpc>
                <a:spcPts val="3788"/>
              </a:lnSpc>
            </a:pPr>
          </a:p>
          <a:p>
            <a:pPr algn="l">
              <a:lnSpc>
                <a:spcPts val="3788"/>
              </a:lnSpc>
            </a:pPr>
            <a:r>
              <a:rPr lang="en-US" sz="2705" b="true">
                <a:solidFill>
                  <a:srgbClr val="545454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Los resultados obtenidos demuestran que la solución es técnicamente viable y escalable, permitiendo interpretar variaciones en el comportamiento del agua filtrada mediante datos reales y representaciones gráficas.</a:t>
            </a:r>
          </a:p>
          <a:p>
            <a:pPr algn="l">
              <a:lnSpc>
                <a:spcPts val="3788"/>
              </a:lnSpc>
            </a:pP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4000781" y="930212"/>
            <a:ext cx="1292502" cy="213850"/>
          </a:xfrm>
          <a:custGeom>
            <a:avLst/>
            <a:gdLst/>
            <a:ahLst/>
            <a:cxnLst/>
            <a:rect r="r" b="b" t="t" l="l"/>
            <a:pathLst>
              <a:path h="213850" w="1292502">
                <a:moveTo>
                  <a:pt x="0" y="0"/>
                </a:moveTo>
                <a:lnTo>
                  <a:pt x="1292501" y="0"/>
                </a:lnTo>
                <a:lnTo>
                  <a:pt x="1292501" y="213851"/>
                </a:lnTo>
                <a:lnTo>
                  <a:pt x="0" y="21385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F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877069" y="4171765"/>
            <a:ext cx="4480997" cy="2136981"/>
            <a:chOff x="0" y="0"/>
            <a:chExt cx="1180180" cy="56282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80180" cy="562826"/>
            </a:xfrm>
            <a:custGeom>
              <a:avLst/>
              <a:gdLst/>
              <a:ahLst/>
              <a:cxnLst/>
              <a:rect r="r" b="b" t="t" l="l"/>
              <a:pathLst>
                <a:path h="562826" w="1180180">
                  <a:moveTo>
                    <a:pt x="65653" y="0"/>
                  </a:moveTo>
                  <a:lnTo>
                    <a:pt x="1114527" y="0"/>
                  </a:lnTo>
                  <a:cubicBezTo>
                    <a:pt x="1131939" y="0"/>
                    <a:pt x="1148639" y="6917"/>
                    <a:pt x="1160951" y="19229"/>
                  </a:cubicBezTo>
                  <a:cubicBezTo>
                    <a:pt x="1173263" y="31542"/>
                    <a:pt x="1180180" y="48241"/>
                    <a:pt x="1180180" y="65653"/>
                  </a:cubicBezTo>
                  <a:lnTo>
                    <a:pt x="1180180" y="497173"/>
                  </a:lnTo>
                  <a:cubicBezTo>
                    <a:pt x="1180180" y="514585"/>
                    <a:pt x="1173263" y="531284"/>
                    <a:pt x="1160951" y="543597"/>
                  </a:cubicBezTo>
                  <a:cubicBezTo>
                    <a:pt x="1148639" y="555909"/>
                    <a:pt x="1131939" y="562826"/>
                    <a:pt x="1114527" y="562826"/>
                  </a:cubicBezTo>
                  <a:lnTo>
                    <a:pt x="65653" y="562826"/>
                  </a:lnTo>
                  <a:cubicBezTo>
                    <a:pt x="29394" y="562826"/>
                    <a:pt x="0" y="533432"/>
                    <a:pt x="0" y="497173"/>
                  </a:cubicBezTo>
                  <a:lnTo>
                    <a:pt x="0" y="65653"/>
                  </a:lnTo>
                  <a:cubicBezTo>
                    <a:pt x="0" y="29394"/>
                    <a:pt x="29394" y="0"/>
                    <a:pt x="65653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gradFill>
                <a:gsLst>
                  <a:gs pos="0">
                    <a:srgbClr val="8DC63F">
                      <a:alpha val="100000"/>
                    </a:srgbClr>
                  </a:gs>
                  <a:gs pos="100000">
                    <a:srgbClr val="006F31">
                      <a:alpha val="100000"/>
                    </a:srgbClr>
                  </a:gs>
                </a:gsLst>
                <a:lin ang="5400000"/>
              </a:gra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180180" cy="6199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4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877069" y="6775471"/>
            <a:ext cx="4480997" cy="2136981"/>
            <a:chOff x="0" y="0"/>
            <a:chExt cx="1180180" cy="56282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180180" cy="562826"/>
            </a:xfrm>
            <a:custGeom>
              <a:avLst/>
              <a:gdLst/>
              <a:ahLst/>
              <a:cxnLst/>
              <a:rect r="r" b="b" t="t" l="l"/>
              <a:pathLst>
                <a:path h="562826" w="1180180">
                  <a:moveTo>
                    <a:pt x="65653" y="0"/>
                  </a:moveTo>
                  <a:lnTo>
                    <a:pt x="1114527" y="0"/>
                  </a:lnTo>
                  <a:cubicBezTo>
                    <a:pt x="1131939" y="0"/>
                    <a:pt x="1148639" y="6917"/>
                    <a:pt x="1160951" y="19229"/>
                  </a:cubicBezTo>
                  <a:cubicBezTo>
                    <a:pt x="1173263" y="31542"/>
                    <a:pt x="1180180" y="48241"/>
                    <a:pt x="1180180" y="65653"/>
                  </a:cubicBezTo>
                  <a:lnTo>
                    <a:pt x="1180180" y="497173"/>
                  </a:lnTo>
                  <a:cubicBezTo>
                    <a:pt x="1180180" y="514585"/>
                    <a:pt x="1173263" y="531284"/>
                    <a:pt x="1160951" y="543597"/>
                  </a:cubicBezTo>
                  <a:cubicBezTo>
                    <a:pt x="1148639" y="555909"/>
                    <a:pt x="1131939" y="562826"/>
                    <a:pt x="1114527" y="562826"/>
                  </a:cubicBezTo>
                  <a:lnTo>
                    <a:pt x="65653" y="562826"/>
                  </a:lnTo>
                  <a:cubicBezTo>
                    <a:pt x="29394" y="562826"/>
                    <a:pt x="0" y="533432"/>
                    <a:pt x="0" y="497173"/>
                  </a:cubicBezTo>
                  <a:lnTo>
                    <a:pt x="0" y="65653"/>
                  </a:lnTo>
                  <a:cubicBezTo>
                    <a:pt x="0" y="29394"/>
                    <a:pt x="29394" y="0"/>
                    <a:pt x="65653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gradFill>
                <a:gsLst>
                  <a:gs pos="0">
                    <a:srgbClr val="8DC63F">
                      <a:alpha val="100000"/>
                    </a:srgbClr>
                  </a:gs>
                  <a:gs pos="100000">
                    <a:srgbClr val="006F31">
                      <a:alpha val="100000"/>
                    </a:srgbClr>
                  </a:gs>
                </a:gsLst>
                <a:lin ang="5400000"/>
              </a:gra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1180180" cy="6199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4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6801775" y="4171765"/>
            <a:ext cx="4480997" cy="2136981"/>
            <a:chOff x="0" y="0"/>
            <a:chExt cx="1180180" cy="56282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180180" cy="562826"/>
            </a:xfrm>
            <a:custGeom>
              <a:avLst/>
              <a:gdLst/>
              <a:ahLst/>
              <a:cxnLst/>
              <a:rect r="r" b="b" t="t" l="l"/>
              <a:pathLst>
                <a:path h="562826" w="1180180">
                  <a:moveTo>
                    <a:pt x="65653" y="0"/>
                  </a:moveTo>
                  <a:lnTo>
                    <a:pt x="1114527" y="0"/>
                  </a:lnTo>
                  <a:cubicBezTo>
                    <a:pt x="1131939" y="0"/>
                    <a:pt x="1148639" y="6917"/>
                    <a:pt x="1160951" y="19229"/>
                  </a:cubicBezTo>
                  <a:cubicBezTo>
                    <a:pt x="1173263" y="31542"/>
                    <a:pt x="1180180" y="48241"/>
                    <a:pt x="1180180" y="65653"/>
                  </a:cubicBezTo>
                  <a:lnTo>
                    <a:pt x="1180180" y="497173"/>
                  </a:lnTo>
                  <a:cubicBezTo>
                    <a:pt x="1180180" y="514585"/>
                    <a:pt x="1173263" y="531284"/>
                    <a:pt x="1160951" y="543597"/>
                  </a:cubicBezTo>
                  <a:cubicBezTo>
                    <a:pt x="1148639" y="555909"/>
                    <a:pt x="1131939" y="562826"/>
                    <a:pt x="1114527" y="562826"/>
                  </a:cubicBezTo>
                  <a:lnTo>
                    <a:pt x="65653" y="562826"/>
                  </a:lnTo>
                  <a:cubicBezTo>
                    <a:pt x="29394" y="562826"/>
                    <a:pt x="0" y="533432"/>
                    <a:pt x="0" y="497173"/>
                  </a:cubicBezTo>
                  <a:lnTo>
                    <a:pt x="0" y="65653"/>
                  </a:lnTo>
                  <a:cubicBezTo>
                    <a:pt x="0" y="29394"/>
                    <a:pt x="29394" y="0"/>
                    <a:pt x="65653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gradFill>
                <a:gsLst>
                  <a:gs pos="0">
                    <a:srgbClr val="8DC63F">
                      <a:alpha val="100000"/>
                    </a:srgbClr>
                  </a:gs>
                  <a:gs pos="100000">
                    <a:srgbClr val="006F31">
                      <a:alpha val="100000"/>
                    </a:srgbClr>
                  </a:gs>
                </a:gsLst>
                <a:lin ang="5400000"/>
              </a:gradFill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1180180" cy="6199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4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6801775" y="6775471"/>
            <a:ext cx="4480997" cy="2136981"/>
            <a:chOff x="0" y="0"/>
            <a:chExt cx="1180180" cy="562826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180180" cy="562826"/>
            </a:xfrm>
            <a:custGeom>
              <a:avLst/>
              <a:gdLst/>
              <a:ahLst/>
              <a:cxnLst/>
              <a:rect r="r" b="b" t="t" l="l"/>
              <a:pathLst>
                <a:path h="562826" w="1180180">
                  <a:moveTo>
                    <a:pt x="65653" y="0"/>
                  </a:moveTo>
                  <a:lnTo>
                    <a:pt x="1114527" y="0"/>
                  </a:lnTo>
                  <a:cubicBezTo>
                    <a:pt x="1131939" y="0"/>
                    <a:pt x="1148639" y="6917"/>
                    <a:pt x="1160951" y="19229"/>
                  </a:cubicBezTo>
                  <a:cubicBezTo>
                    <a:pt x="1173263" y="31542"/>
                    <a:pt x="1180180" y="48241"/>
                    <a:pt x="1180180" y="65653"/>
                  </a:cubicBezTo>
                  <a:lnTo>
                    <a:pt x="1180180" y="497173"/>
                  </a:lnTo>
                  <a:cubicBezTo>
                    <a:pt x="1180180" y="514585"/>
                    <a:pt x="1173263" y="531284"/>
                    <a:pt x="1160951" y="543597"/>
                  </a:cubicBezTo>
                  <a:cubicBezTo>
                    <a:pt x="1148639" y="555909"/>
                    <a:pt x="1131939" y="562826"/>
                    <a:pt x="1114527" y="562826"/>
                  </a:cubicBezTo>
                  <a:lnTo>
                    <a:pt x="65653" y="562826"/>
                  </a:lnTo>
                  <a:cubicBezTo>
                    <a:pt x="29394" y="562826"/>
                    <a:pt x="0" y="533432"/>
                    <a:pt x="0" y="497173"/>
                  </a:cubicBezTo>
                  <a:lnTo>
                    <a:pt x="0" y="65653"/>
                  </a:lnTo>
                  <a:cubicBezTo>
                    <a:pt x="0" y="29394"/>
                    <a:pt x="29394" y="0"/>
                    <a:pt x="65653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gradFill>
                <a:gsLst>
                  <a:gs pos="0">
                    <a:srgbClr val="8DC63F">
                      <a:alpha val="100000"/>
                    </a:srgbClr>
                  </a:gs>
                  <a:gs pos="100000">
                    <a:srgbClr val="006F31">
                      <a:alpha val="100000"/>
                    </a:srgbClr>
                  </a:gs>
                </a:gsLst>
                <a:lin ang="5400000"/>
              </a:gradFill>
              <a:prstDash val="solid"/>
              <a:round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57150"/>
              <a:ext cx="1180180" cy="6199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4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3505323" y="634741"/>
            <a:ext cx="5826332" cy="10556975"/>
            <a:chOff x="0" y="0"/>
            <a:chExt cx="1534507" cy="2780438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534507" cy="2780438"/>
            </a:xfrm>
            <a:custGeom>
              <a:avLst/>
              <a:gdLst/>
              <a:ahLst/>
              <a:cxnLst/>
              <a:rect r="r" b="b" t="t" l="l"/>
              <a:pathLst>
                <a:path h="2780438" w="1534507">
                  <a:moveTo>
                    <a:pt x="90357" y="0"/>
                  </a:moveTo>
                  <a:lnTo>
                    <a:pt x="1444150" y="0"/>
                  </a:lnTo>
                  <a:cubicBezTo>
                    <a:pt x="1494053" y="0"/>
                    <a:pt x="1534507" y="40454"/>
                    <a:pt x="1534507" y="90357"/>
                  </a:cubicBezTo>
                  <a:lnTo>
                    <a:pt x="1534507" y="2690081"/>
                  </a:lnTo>
                  <a:cubicBezTo>
                    <a:pt x="1534507" y="2714045"/>
                    <a:pt x="1524987" y="2737028"/>
                    <a:pt x="1508042" y="2753973"/>
                  </a:cubicBezTo>
                  <a:cubicBezTo>
                    <a:pt x="1491097" y="2770918"/>
                    <a:pt x="1468114" y="2780438"/>
                    <a:pt x="1444150" y="2780438"/>
                  </a:cubicBezTo>
                  <a:lnTo>
                    <a:pt x="90357" y="2780438"/>
                  </a:lnTo>
                  <a:cubicBezTo>
                    <a:pt x="40454" y="2780438"/>
                    <a:pt x="0" y="2739984"/>
                    <a:pt x="0" y="2690081"/>
                  </a:cubicBezTo>
                  <a:lnTo>
                    <a:pt x="0" y="90357"/>
                  </a:lnTo>
                  <a:cubicBezTo>
                    <a:pt x="0" y="40454"/>
                    <a:pt x="40454" y="0"/>
                    <a:pt x="90357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8DC63F">
                    <a:alpha val="100000"/>
                  </a:srgbClr>
                </a:gs>
                <a:gs pos="100000">
                  <a:srgbClr val="006F31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57150"/>
              <a:ext cx="1534507" cy="28375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4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6399578" y="-1176161"/>
            <a:ext cx="1143885" cy="2401845"/>
            <a:chOff x="0" y="0"/>
            <a:chExt cx="301270" cy="632585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301270" cy="632585"/>
            </a:xfrm>
            <a:custGeom>
              <a:avLst/>
              <a:gdLst/>
              <a:ahLst/>
              <a:cxnLst/>
              <a:rect r="r" b="b" t="t" l="l"/>
              <a:pathLst>
                <a:path h="632585" w="301270">
                  <a:moveTo>
                    <a:pt x="150635" y="0"/>
                  </a:moveTo>
                  <a:lnTo>
                    <a:pt x="150635" y="0"/>
                  </a:lnTo>
                  <a:cubicBezTo>
                    <a:pt x="190586" y="0"/>
                    <a:pt x="228901" y="15870"/>
                    <a:pt x="257150" y="44120"/>
                  </a:cubicBezTo>
                  <a:cubicBezTo>
                    <a:pt x="285400" y="72370"/>
                    <a:pt x="301270" y="110684"/>
                    <a:pt x="301270" y="150635"/>
                  </a:cubicBezTo>
                  <a:lnTo>
                    <a:pt x="301270" y="481950"/>
                  </a:lnTo>
                  <a:cubicBezTo>
                    <a:pt x="301270" y="521901"/>
                    <a:pt x="285400" y="560215"/>
                    <a:pt x="257150" y="588465"/>
                  </a:cubicBezTo>
                  <a:cubicBezTo>
                    <a:pt x="228901" y="616714"/>
                    <a:pt x="190586" y="632585"/>
                    <a:pt x="150635" y="632585"/>
                  </a:cubicBezTo>
                  <a:lnTo>
                    <a:pt x="150635" y="632585"/>
                  </a:lnTo>
                  <a:cubicBezTo>
                    <a:pt x="110684" y="632585"/>
                    <a:pt x="72370" y="616714"/>
                    <a:pt x="44120" y="588465"/>
                  </a:cubicBezTo>
                  <a:cubicBezTo>
                    <a:pt x="15870" y="560215"/>
                    <a:pt x="0" y="521901"/>
                    <a:pt x="0" y="481950"/>
                  </a:cubicBezTo>
                  <a:lnTo>
                    <a:pt x="0" y="150635"/>
                  </a:lnTo>
                  <a:cubicBezTo>
                    <a:pt x="0" y="110684"/>
                    <a:pt x="15870" y="72370"/>
                    <a:pt x="44120" y="44120"/>
                  </a:cubicBezTo>
                  <a:cubicBezTo>
                    <a:pt x="72370" y="15870"/>
                    <a:pt x="110684" y="0"/>
                    <a:pt x="150635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8DC63F">
                    <a:alpha val="100000"/>
                  </a:srgbClr>
                </a:gs>
                <a:gs pos="100000">
                  <a:srgbClr val="006F31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57150"/>
              <a:ext cx="301270" cy="6897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4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2029769" y="1816233"/>
            <a:ext cx="7185834" cy="7175196"/>
            <a:chOff x="0" y="0"/>
            <a:chExt cx="854787" cy="853521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54787" cy="853521"/>
            </a:xfrm>
            <a:custGeom>
              <a:avLst/>
              <a:gdLst/>
              <a:ahLst/>
              <a:cxnLst/>
              <a:rect r="r" b="b" t="t" l="l"/>
              <a:pathLst>
                <a:path h="853521" w="854787">
                  <a:moveTo>
                    <a:pt x="63566" y="0"/>
                  </a:moveTo>
                  <a:lnTo>
                    <a:pt x="791221" y="0"/>
                  </a:lnTo>
                  <a:cubicBezTo>
                    <a:pt x="808080" y="0"/>
                    <a:pt x="824248" y="6697"/>
                    <a:pt x="836169" y="18618"/>
                  </a:cubicBezTo>
                  <a:cubicBezTo>
                    <a:pt x="848090" y="30539"/>
                    <a:pt x="854787" y="46707"/>
                    <a:pt x="854787" y="63566"/>
                  </a:cubicBezTo>
                  <a:lnTo>
                    <a:pt x="854787" y="789956"/>
                  </a:lnTo>
                  <a:cubicBezTo>
                    <a:pt x="854787" y="806814"/>
                    <a:pt x="848090" y="822983"/>
                    <a:pt x="836169" y="834903"/>
                  </a:cubicBezTo>
                  <a:cubicBezTo>
                    <a:pt x="824248" y="846824"/>
                    <a:pt x="808080" y="853521"/>
                    <a:pt x="791221" y="853521"/>
                  </a:cubicBezTo>
                  <a:lnTo>
                    <a:pt x="63566" y="853521"/>
                  </a:lnTo>
                  <a:cubicBezTo>
                    <a:pt x="46707" y="853521"/>
                    <a:pt x="30539" y="846824"/>
                    <a:pt x="18618" y="834903"/>
                  </a:cubicBezTo>
                  <a:cubicBezTo>
                    <a:pt x="6697" y="822983"/>
                    <a:pt x="0" y="806814"/>
                    <a:pt x="0" y="789956"/>
                  </a:cubicBezTo>
                  <a:lnTo>
                    <a:pt x="0" y="63566"/>
                  </a:lnTo>
                  <a:cubicBezTo>
                    <a:pt x="0" y="46707"/>
                    <a:pt x="6697" y="30539"/>
                    <a:pt x="18618" y="18618"/>
                  </a:cubicBezTo>
                  <a:cubicBezTo>
                    <a:pt x="30539" y="6697"/>
                    <a:pt x="46707" y="0"/>
                    <a:pt x="63566" y="0"/>
                  </a:cubicBezTo>
                  <a:close/>
                </a:path>
              </a:pathLst>
            </a:custGeom>
            <a:blipFill>
              <a:blip r:embed="rId2"/>
              <a:stretch>
                <a:fillRect l="-24865" t="0" r="-24865" b="0"/>
              </a:stretch>
            </a:blipFill>
            <a:ln w="95250" cap="rnd">
              <a:solidFill>
                <a:srgbClr val="FFFFFF"/>
              </a:solidFill>
              <a:prstDash val="solid"/>
              <a:round/>
            </a:ln>
          </p:spPr>
        </p:sp>
      </p:grpSp>
      <p:sp>
        <p:nvSpPr>
          <p:cNvPr name="Freeform 22" id="22"/>
          <p:cNvSpPr/>
          <p:nvPr/>
        </p:nvSpPr>
        <p:spPr>
          <a:xfrm flipH="false" flipV="false" rot="0">
            <a:off x="16418489" y="8140750"/>
            <a:ext cx="3335970" cy="2235100"/>
          </a:xfrm>
          <a:custGeom>
            <a:avLst/>
            <a:gdLst/>
            <a:ahLst/>
            <a:cxnLst/>
            <a:rect r="r" b="b" t="t" l="l"/>
            <a:pathLst>
              <a:path h="2235100" w="3335970">
                <a:moveTo>
                  <a:pt x="0" y="0"/>
                </a:moveTo>
                <a:lnTo>
                  <a:pt x="3335970" y="0"/>
                </a:lnTo>
                <a:lnTo>
                  <a:pt x="3335970" y="2235100"/>
                </a:lnTo>
                <a:lnTo>
                  <a:pt x="0" y="22351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1877069" y="1644783"/>
            <a:ext cx="6171696" cy="1158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50"/>
              </a:lnSpc>
            </a:pPr>
            <a:r>
              <a:rPr lang="en-US" sz="6500" b="true">
                <a:solidFill>
                  <a:srgbClr val="006837"/>
                </a:solidFill>
                <a:latin typeface="Mont Bold"/>
                <a:ea typeface="Mont Bold"/>
                <a:cs typeface="Mont Bold"/>
                <a:sym typeface="Mont Bold"/>
              </a:rPr>
              <a:t>Reflexiones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2488768" y="4909992"/>
            <a:ext cx="3570057" cy="5748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86"/>
              </a:lnSpc>
            </a:pPr>
            <a:r>
              <a:rPr lang="en-US" sz="3260" b="true">
                <a:solidFill>
                  <a:srgbClr val="006837"/>
                </a:solidFill>
                <a:latin typeface="Mont Bold"/>
                <a:ea typeface="Mont Bold"/>
                <a:cs typeface="Mont Bold"/>
                <a:sym typeface="Mont Bold"/>
              </a:rPr>
              <a:t>Perfil de Egreso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2788010" y="7513969"/>
            <a:ext cx="2659117" cy="5742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85"/>
              </a:lnSpc>
            </a:pPr>
            <a:r>
              <a:rPr lang="en-US" sz="3259" b="true">
                <a:solidFill>
                  <a:srgbClr val="006837"/>
                </a:solidFill>
                <a:latin typeface="Mont Bold"/>
                <a:ea typeface="Mont Bold"/>
                <a:cs typeface="Mont Bold"/>
                <a:sym typeface="Mont Bold"/>
              </a:rPr>
              <a:t>Obstaculos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7548312" y="4848782"/>
            <a:ext cx="2543574" cy="6781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4"/>
              </a:lnSpc>
            </a:pPr>
            <a:r>
              <a:rPr lang="en-US" sz="3822" b="true">
                <a:solidFill>
                  <a:srgbClr val="006837"/>
                </a:solidFill>
                <a:latin typeface="Mont Bold"/>
                <a:ea typeface="Mont Bold"/>
                <a:cs typeface="Mont Bold"/>
                <a:sym typeface="Mont Bold"/>
              </a:rPr>
              <a:t>Intereses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7548312" y="7513427"/>
            <a:ext cx="1595688" cy="5748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86"/>
              </a:lnSpc>
            </a:pPr>
            <a:r>
              <a:rPr lang="en-US" sz="3260" b="true">
                <a:solidFill>
                  <a:srgbClr val="006837"/>
                </a:solidFill>
                <a:latin typeface="Mont Bold"/>
                <a:ea typeface="Mont Bold"/>
                <a:cs typeface="Mont Bold"/>
                <a:sym typeface="Mont Bold"/>
              </a:rPr>
              <a:t>Aporte</a:t>
            </a:r>
          </a:p>
        </p:txBody>
      </p:sp>
      <p:sp>
        <p:nvSpPr>
          <p:cNvPr name="Freeform 28" id="28"/>
          <p:cNvSpPr/>
          <p:nvPr/>
        </p:nvSpPr>
        <p:spPr>
          <a:xfrm flipH="false" flipV="false" rot="0">
            <a:off x="11122527" y="1118758"/>
            <a:ext cx="1292502" cy="213850"/>
          </a:xfrm>
          <a:custGeom>
            <a:avLst/>
            <a:gdLst/>
            <a:ahLst/>
            <a:cxnLst/>
            <a:rect r="r" b="b" t="t" l="l"/>
            <a:pathLst>
              <a:path h="213850" w="1292502">
                <a:moveTo>
                  <a:pt x="0" y="0"/>
                </a:moveTo>
                <a:lnTo>
                  <a:pt x="1292502" y="0"/>
                </a:lnTo>
                <a:lnTo>
                  <a:pt x="1292502" y="213851"/>
                </a:lnTo>
                <a:lnTo>
                  <a:pt x="0" y="21385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77" r="0" b="-927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58788" y="5924437"/>
            <a:ext cx="18594923" cy="4614296"/>
          </a:xfrm>
          <a:custGeom>
            <a:avLst/>
            <a:gdLst/>
            <a:ahLst/>
            <a:cxnLst/>
            <a:rect r="r" b="b" t="t" l="l"/>
            <a:pathLst>
              <a:path h="4614296" w="18594923">
                <a:moveTo>
                  <a:pt x="0" y="0"/>
                </a:moveTo>
                <a:lnTo>
                  <a:pt x="18594922" y="0"/>
                </a:lnTo>
                <a:lnTo>
                  <a:pt x="18594922" y="4614296"/>
                </a:lnTo>
                <a:lnTo>
                  <a:pt x="0" y="461429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6399578" y="-1176161"/>
            <a:ext cx="1143885" cy="2401845"/>
            <a:chOff x="0" y="0"/>
            <a:chExt cx="301270" cy="63258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01270" cy="632585"/>
            </a:xfrm>
            <a:custGeom>
              <a:avLst/>
              <a:gdLst/>
              <a:ahLst/>
              <a:cxnLst/>
              <a:rect r="r" b="b" t="t" l="l"/>
              <a:pathLst>
                <a:path h="632585" w="301270">
                  <a:moveTo>
                    <a:pt x="150635" y="0"/>
                  </a:moveTo>
                  <a:lnTo>
                    <a:pt x="150635" y="0"/>
                  </a:lnTo>
                  <a:cubicBezTo>
                    <a:pt x="190586" y="0"/>
                    <a:pt x="228901" y="15870"/>
                    <a:pt x="257150" y="44120"/>
                  </a:cubicBezTo>
                  <a:cubicBezTo>
                    <a:pt x="285400" y="72370"/>
                    <a:pt x="301270" y="110684"/>
                    <a:pt x="301270" y="150635"/>
                  </a:cubicBezTo>
                  <a:lnTo>
                    <a:pt x="301270" y="481950"/>
                  </a:lnTo>
                  <a:cubicBezTo>
                    <a:pt x="301270" y="521901"/>
                    <a:pt x="285400" y="560215"/>
                    <a:pt x="257150" y="588465"/>
                  </a:cubicBezTo>
                  <a:cubicBezTo>
                    <a:pt x="228901" y="616714"/>
                    <a:pt x="190586" y="632585"/>
                    <a:pt x="150635" y="632585"/>
                  </a:cubicBezTo>
                  <a:lnTo>
                    <a:pt x="150635" y="632585"/>
                  </a:lnTo>
                  <a:cubicBezTo>
                    <a:pt x="110684" y="632585"/>
                    <a:pt x="72370" y="616714"/>
                    <a:pt x="44120" y="588465"/>
                  </a:cubicBezTo>
                  <a:cubicBezTo>
                    <a:pt x="15870" y="560215"/>
                    <a:pt x="0" y="521901"/>
                    <a:pt x="0" y="481950"/>
                  </a:cubicBezTo>
                  <a:lnTo>
                    <a:pt x="0" y="150635"/>
                  </a:lnTo>
                  <a:cubicBezTo>
                    <a:pt x="0" y="110684"/>
                    <a:pt x="15870" y="72370"/>
                    <a:pt x="44120" y="44120"/>
                  </a:cubicBezTo>
                  <a:cubicBezTo>
                    <a:pt x="72370" y="15870"/>
                    <a:pt x="110684" y="0"/>
                    <a:pt x="150635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8DC63F">
                    <a:alpha val="100000"/>
                  </a:srgbClr>
                </a:gs>
                <a:gs pos="100000">
                  <a:srgbClr val="006F31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301270" cy="6897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4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4005245" y="1011833"/>
            <a:ext cx="1292502" cy="213850"/>
          </a:xfrm>
          <a:custGeom>
            <a:avLst/>
            <a:gdLst/>
            <a:ahLst/>
            <a:cxnLst/>
            <a:rect r="r" b="b" t="t" l="l"/>
            <a:pathLst>
              <a:path h="213850" w="1292502">
                <a:moveTo>
                  <a:pt x="0" y="0"/>
                </a:moveTo>
                <a:lnTo>
                  <a:pt x="1292502" y="0"/>
                </a:lnTo>
                <a:lnTo>
                  <a:pt x="1292502" y="213850"/>
                </a:lnTo>
                <a:lnTo>
                  <a:pt x="0" y="21385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6138685" y="3860687"/>
            <a:ext cx="6010631" cy="1158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50"/>
              </a:lnSpc>
            </a:pPr>
            <a:r>
              <a:rPr lang="en-US" sz="6500" b="true">
                <a:solidFill>
                  <a:srgbClr val="FFFFFF"/>
                </a:solidFill>
                <a:latin typeface="Mont Bold"/>
                <a:ea typeface="Mont Bold"/>
                <a:cs typeface="Mont Bold"/>
                <a:sym typeface="Mont Bold"/>
              </a:rPr>
              <a:t>Preguntas?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6660421" y="390285"/>
            <a:ext cx="576868" cy="4317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49"/>
              </a:lnSpc>
            </a:pPr>
            <a:r>
              <a:rPr lang="en-US" sz="2499" b="true">
                <a:solidFill>
                  <a:srgbClr val="FFFFFF"/>
                </a:solidFill>
                <a:latin typeface="Mont Bold"/>
                <a:ea typeface="Mont Bold"/>
                <a:cs typeface="Mont Bold"/>
                <a:sym typeface="Mont Bold"/>
              </a:rPr>
              <a:t>10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F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48336" y="-722794"/>
            <a:ext cx="10069699" cy="5809674"/>
          </a:xfrm>
          <a:custGeom>
            <a:avLst/>
            <a:gdLst/>
            <a:ahLst/>
            <a:cxnLst/>
            <a:rect r="r" b="b" t="t" l="l"/>
            <a:pathLst>
              <a:path h="5809674" w="10069699">
                <a:moveTo>
                  <a:pt x="0" y="0"/>
                </a:moveTo>
                <a:lnTo>
                  <a:pt x="10069699" y="0"/>
                </a:lnTo>
                <a:lnTo>
                  <a:pt x="10069699" y="5809673"/>
                </a:lnTo>
                <a:lnTo>
                  <a:pt x="0" y="58096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</a:blip>
            <a:stretch>
              <a:fillRect l="-1284" t="0" r="-1284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286875" y="-2650318"/>
            <a:ext cx="17661699" cy="6845960"/>
            <a:chOff x="0" y="0"/>
            <a:chExt cx="4651641" cy="180305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651641" cy="1803051"/>
            </a:xfrm>
            <a:custGeom>
              <a:avLst/>
              <a:gdLst/>
              <a:ahLst/>
              <a:cxnLst/>
              <a:rect r="r" b="b" t="t" l="l"/>
              <a:pathLst>
                <a:path h="1803051" w="4651641">
                  <a:moveTo>
                    <a:pt x="29807" y="0"/>
                  </a:moveTo>
                  <a:lnTo>
                    <a:pt x="4621833" y="0"/>
                  </a:lnTo>
                  <a:cubicBezTo>
                    <a:pt x="4629739" y="0"/>
                    <a:pt x="4637320" y="3140"/>
                    <a:pt x="4642910" y="8730"/>
                  </a:cubicBezTo>
                  <a:cubicBezTo>
                    <a:pt x="4648500" y="14320"/>
                    <a:pt x="4651641" y="21902"/>
                    <a:pt x="4651641" y="29807"/>
                  </a:cubicBezTo>
                  <a:lnTo>
                    <a:pt x="4651641" y="1773244"/>
                  </a:lnTo>
                  <a:cubicBezTo>
                    <a:pt x="4651641" y="1781149"/>
                    <a:pt x="4648500" y="1788731"/>
                    <a:pt x="4642910" y="1794321"/>
                  </a:cubicBezTo>
                  <a:cubicBezTo>
                    <a:pt x="4637320" y="1799911"/>
                    <a:pt x="4629739" y="1803051"/>
                    <a:pt x="4621833" y="1803051"/>
                  </a:cubicBezTo>
                  <a:lnTo>
                    <a:pt x="29807" y="1803051"/>
                  </a:lnTo>
                  <a:cubicBezTo>
                    <a:pt x="21902" y="1803051"/>
                    <a:pt x="14320" y="1799911"/>
                    <a:pt x="8730" y="1794321"/>
                  </a:cubicBezTo>
                  <a:cubicBezTo>
                    <a:pt x="3140" y="1788731"/>
                    <a:pt x="0" y="1781149"/>
                    <a:pt x="0" y="1773244"/>
                  </a:cubicBezTo>
                  <a:lnTo>
                    <a:pt x="0" y="29807"/>
                  </a:lnTo>
                  <a:cubicBezTo>
                    <a:pt x="0" y="21902"/>
                    <a:pt x="3140" y="14320"/>
                    <a:pt x="8730" y="8730"/>
                  </a:cubicBezTo>
                  <a:cubicBezTo>
                    <a:pt x="14320" y="3140"/>
                    <a:pt x="21902" y="0"/>
                    <a:pt x="29807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8DC63F">
                    <a:alpha val="100000"/>
                  </a:srgbClr>
                </a:gs>
                <a:gs pos="100000">
                  <a:srgbClr val="006F31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4651641" cy="18602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4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-729725" y="-523617"/>
            <a:ext cx="9873725" cy="4719259"/>
            <a:chOff x="0" y="0"/>
            <a:chExt cx="1174524" cy="56137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174524" cy="561377"/>
            </a:xfrm>
            <a:custGeom>
              <a:avLst/>
              <a:gdLst/>
              <a:ahLst/>
              <a:cxnLst/>
              <a:rect r="r" b="b" t="t" l="l"/>
              <a:pathLst>
                <a:path h="561377" w="1174524">
                  <a:moveTo>
                    <a:pt x="40773" y="0"/>
                  </a:moveTo>
                  <a:lnTo>
                    <a:pt x="1133751" y="0"/>
                  </a:lnTo>
                  <a:cubicBezTo>
                    <a:pt x="1156269" y="0"/>
                    <a:pt x="1174524" y="18255"/>
                    <a:pt x="1174524" y="40773"/>
                  </a:cubicBezTo>
                  <a:lnTo>
                    <a:pt x="1174524" y="520604"/>
                  </a:lnTo>
                  <a:cubicBezTo>
                    <a:pt x="1174524" y="543122"/>
                    <a:pt x="1156269" y="561377"/>
                    <a:pt x="1133751" y="561377"/>
                  </a:cubicBezTo>
                  <a:lnTo>
                    <a:pt x="40773" y="561377"/>
                  </a:lnTo>
                  <a:cubicBezTo>
                    <a:pt x="18255" y="561377"/>
                    <a:pt x="0" y="543122"/>
                    <a:pt x="0" y="520604"/>
                  </a:cubicBezTo>
                  <a:lnTo>
                    <a:pt x="0" y="40773"/>
                  </a:lnTo>
                  <a:cubicBezTo>
                    <a:pt x="0" y="18255"/>
                    <a:pt x="18255" y="0"/>
                    <a:pt x="40773" y="0"/>
                  </a:cubicBezTo>
                  <a:close/>
                </a:path>
              </a:pathLst>
            </a:custGeom>
            <a:blipFill>
              <a:blip r:embed="rId3"/>
              <a:stretch>
                <a:fillRect l="0" t="-19740" r="0" b="-19740"/>
              </a:stretch>
            </a:blipFill>
            <a:ln w="95250" cap="rnd">
              <a:solidFill>
                <a:srgbClr val="FFFFFF"/>
              </a:solidFill>
              <a:prstDash val="solid"/>
              <a:round/>
            </a:ln>
          </p:spPr>
        </p:sp>
      </p:grpSp>
      <p:grpSp>
        <p:nvGrpSpPr>
          <p:cNvPr name="Group 8" id="8"/>
          <p:cNvGrpSpPr/>
          <p:nvPr/>
        </p:nvGrpSpPr>
        <p:grpSpPr>
          <a:xfrm rot="0">
            <a:off x="1522684" y="5655323"/>
            <a:ext cx="1275490" cy="1275490"/>
            <a:chOff x="0" y="0"/>
            <a:chExt cx="335932" cy="33593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35932" cy="335932"/>
            </a:xfrm>
            <a:custGeom>
              <a:avLst/>
              <a:gdLst/>
              <a:ahLst/>
              <a:cxnLst/>
              <a:rect r="r" b="b" t="t" l="l"/>
              <a:pathLst>
                <a:path h="335932" w="335932">
                  <a:moveTo>
                    <a:pt x="145674" y="0"/>
                  </a:moveTo>
                  <a:lnTo>
                    <a:pt x="190257" y="0"/>
                  </a:lnTo>
                  <a:cubicBezTo>
                    <a:pt x="270711" y="0"/>
                    <a:pt x="335932" y="65221"/>
                    <a:pt x="335932" y="145674"/>
                  </a:cubicBezTo>
                  <a:lnTo>
                    <a:pt x="335932" y="190257"/>
                  </a:lnTo>
                  <a:cubicBezTo>
                    <a:pt x="335932" y="270711"/>
                    <a:pt x="270711" y="335932"/>
                    <a:pt x="190257" y="335932"/>
                  </a:cubicBezTo>
                  <a:lnTo>
                    <a:pt x="145674" y="335932"/>
                  </a:lnTo>
                  <a:cubicBezTo>
                    <a:pt x="107039" y="335932"/>
                    <a:pt x="69986" y="320584"/>
                    <a:pt x="42667" y="293265"/>
                  </a:cubicBezTo>
                  <a:cubicBezTo>
                    <a:pt x="15348" y="265945"/>
                    <a:pt x="0" y="228893"/>
                    <a:pt x="0" y="190257"/>
                  </a:cubicBezTo>
                  <a:lnTo>
                    <a:pt x="0" y="145674"/>
                  </a:lnTo>
                  <a:cubicBezTo>
                    <a:pt x="0" y="65221"/>
                    <a:pt x="65221" y="0"/>
                    <a:pt x="145674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8DC63F">
                    <a:alpha val="100000"/>
                  </a:srgbClr>
                </a:gs>
                <a:gs pos="100000">
                  <a:srgbClr val="006F31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335932" cy="3930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4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452281" y="5457526"/>
            <a:ext cx="1275490" cy="1275490"/>
            <a:chOff x="0" y="0"/>
            <a:chExt cx="335932" cy="33593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335932" cy="335932"/>
            </a:xfrm>
            <a:custGeom>
              <a:avLst/>
              <a:gdLst/>
              <a:ahLst/>
              <a:cxnLst/>
              <a:rect r="r" b="b" t="t" l="l"/>
              <a:pathLst>
                <a:path h="335932" w="335932">
                  <a:moveTo>
                    <a:pt x="145674" y="0"/>
                  </a:moveTo>
                  <a:lnTo>
                    <a:pt x="190257" y="0"/>
                  </a:lnTo>
                  <a:cubicBezTo>
                    <a:pt x="270711" y="0"/>
                    <a:pt x="335932" y="65221"/>
                    <a:pt x="335932" y="145674"/>
                  </a:cubicBezTo>
                  <a:lnTo>
                    <a:pt x="335932" y="190257"/>
                  </a:lnTo>
                  <a:cubicBezTo>
                    <a:pt x="335932" y="270711"/>
                    <a:pt x="270711" y="335932"/>
                    <a:pt x="190257" y="335932"/>
                  </a:cubicBezTo>
                  <a:lnTo>
                    <a:pt x="145674" y="335932"/>
                  </a:lnTo>
                  <a:cubicBezTo>
                    <a:pt x="107039" y="335932"/>
                    <a:pt x="69986" y="320584"/>
                    <a:pt x="42667" y="293265"/>
                  </a:cubicBezTo>
                  <a:cubicBezTo>
                    <a:pt x="15348" y="265945"/>
                    <a:pt x="0" y="228893"/>
                    <a:pt x="0" y="190257"/>
                  </a:cubicBezTo>
                  <a:lnTo>
                    <a:pt x="0" y="145674"/>
                  </a:lnTo>
                  <a:cubicBezTo>
                    <a:pt x="0" y="65221"/>
                    <a:pt x="65221" y="0"/>
                    <a:pt x="145674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8DC63F">
                    <a:alpha val="100000"/>
                  </a:srgbClr>
                </a:gs>
                <a:gs pos="100000">
                  <a:srgbClr val="006F31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57150"/>
              <a:ext cx="335932" cy="3930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4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522684" y="7622301"/>
            <a:ext cx="1275490" cy="1275490"/>
            <a:chOff x="0" y="0"/>
            <a:chExt cx="335932" cy="335932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335932" cy="335932"/>
            </a:xfrm>
            <a:custGeom>
              <a:avLst/>
              <a:gdLst/>
              <a:ahLst/>
              <a:cxnLst/>
              <a:rect r="r" b="b" t="t" l="l"/>
              <a:pathLst>
                <a:path h="335932" w="335932">
                  <a:moveTo>
                    <a:pt x="145674" y="0"/>
                  </a:moveTo>
                  <a:lnTo>
                    <a:pt x="190257" y="0"/>
                  </a:lnTo>
                  <a:cubicBezTo>
                    <a:pt x="270711" y="0"/>
                    <a:pt x="335932" y="65221"/>
                    <a:pt x="335932" y="145674"/>
                  </a:cubicBezTo>
                  <a:lnTo>
                    <a:pt x="335932" y="190257"/>
                  </a:lnTo>
                  <a:cubicBezTo>
                    <a:pt x="335932" y="270711"/>
                    <a:pt x="270711" y="335932"/>
                    <a:pt x="190257" y="335932"/>
                  </a:cubicBezTo>
                  <a:lnTo>
                    <a:pt x="145674" y="335932"/>
                  </a:lnTo>
                  <a:cubicBezTo>
                    <a:pt x="107039" y="335932"/>
                    <a:pt x="69986" y="320584"/>
                    <a:pt x="42667" y="293265"/>
                  </a:cubicBezTo>
                  <a:cubicBezTo>
                    <a:pt x="15348" y="265945"/>
                    <a:pt x="0" y="228893"/>
                    <a:pt x="0" y="190257"/>
                  </a:cubicBezTo>
                  <a:lnTo>
                    <a:pt x="0" y="145674"/>
                  </a:lnTo>
                  <a:cubicBezTo>
                    <a:pt x="0" y="65221"/>
                    <a:pt x="65221" y="0"/>
                    <a:pt x="145674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8DC63F">
                    <a:alpha val="100000"/>
                  </a:srgbClr>
                </a:gs>
                <a:gs pos="100000">
                  <a:srgbClr val="006F31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57150"/>
              <a:ext cx="335932" cy="3930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4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6399578" y="-1176161"/>
            <a:ext cx="1143885" cy="2401845"/>
            <a:chOff x="0" y="0"/>
            <a:chExt cx="301270" cy="632585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301270" cy="632585"/>
            </a:xfrm>
            <a:custGeom>
              <a:avLst/>
              <a:gdLst/>
              <a:ahLst/>
              <a:cxnLst/>
              <a:rect r="r" b="b" t="t" l="l"/>
              <a:pathLst>
                <a:path h="632585" w="301270">
                  <a:moveTo>
                    <a:pt x="150635" y="0"/>
                  </a:moveTo>
                  <a:lnTo>
                    <a:pt x="150635" y="0"/>
                  </a:lnTo>
                  <a:cubicBezTo>
                    <a:pt x="190586" y="0"/>
                    <a:pt x="228901" y="15870"/>
                    <a:pt x="257150" y="44120"/>
                  </a:cubicBezTo>
                  <a:cubicBezTo>
                    <a:pt x="285400" y="72370"/>
                    <a:pt x="301270" y="110684"/>
                    <a:pt x="301270" y="150635"/>
                  </a:cubicBezTo>
                  <a:lnTo>
                    <a:pt x="301270" y="481950"/>
                  </a:lnTo>
                  <a:cubicBezTo>
                    <a:pt x="301270" y="521901"/>
                    <a:pt x="285400" y="560215"/>
                    <a:pt x="257150" y="588465"/>
                  </a:cubicBezTo>
                  <a:cubicBezTo>
                    <a:pt x="228901" y="616714"/>
                    <a:pt x="190586" y="632585"/>
                    <a:pt x="150635" y="632585"/>
                  </a:cubicBezTo>
                  <a:lnTo>
                    <a:pt x="150635" y="632585"/>
                  </a:lnTo>
                  <a:cubicBezTo>
                    <a:pt x="110684" y="632585"/>
                    <a:pt x="72370" y="616714"/>
                    <a:pt x="44120" y="588465"/>
                  </a:cubicBezTo>
                  <a:cubicBezTo>
                    <a:pt x="15870" y="560215"/>
                    <a:pt x="0" y="521901"/>
                    <a:pt x="0" y="481950"/>
                  </a:cubicBezTo>
                  <a:lnTo>
                    <a:pt x="0" y="150635"/>
                  </a:lnTo>
                  <a:cubicBezTo>
                    <a:pt x="0" y="110684"/>
                    <a:pt x="15870" y="72370"/>
                    <a:pt x="44120" y="44120"/>
                  </a:cubicBezTo>
                  <a:cubicBezTo>
                    <a:pt x="72370" y="15870"/>
                    <a:pt x="110684" y="0"/>
                    <a:pt x="150635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8DC63F">
                    <a:alpha val="100000"/>
                  </a:srgbClr>
                </a:gs>
                <a:gs pos="100000">
                  <a:srgbClr val="006F31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57150"/>
              <a:ext cx="301270" cy="6897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49"/>
                </a:lnSpc>
              </a:pPr>
            </a:p>
          </p:txBody>
        </p:sp>
      </p:grpSp>
      <p:sp>
        <p:nvSpPr>
          <p:cNvPr name="Freeform 20" id="20"/>
          <p:cNvSpPr/>
          <p:nvPr/>
        </p:nvSpPr>
        <p:spPr>
          <a:xfrm flipH="false" flipV="false" rot="0">
            <a:off x="1811405" y="5969348"/>
            <a:ext cx="698047" cy="647439"/>
          </a:xfrm>
          <a:custGeom>
            <a:avLst/>
            <a:gdLst/>
            <a:ahLst/>
            <a:cxnLst/>
            <a:rect r="r" b="b" t="t" l="l"/>
            <a:pathLst>
              <a:path h="647439" w="698047">
                <a:moveTo>
                  <a:pt x="0" y="0"/>
                </a:moveTo>
                <a:lnTo>
                  <a:pt x="698048" y="0"/>
                </a:lnTo>
                <a:lnTo>
                  <a:pt x="698048" y="647439"/>
                </a:lnTo>
                <a:lnTo>
                  <a:pt x="0" y="64743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811405" y="7944616"/>
            <a:ext cx="698047" cy="630860"/>
          </a:xfrm>
          <a:custGeom>
            <a:avLst/>
            <a:gdLst/>
            <a:ahLst/>
            <a:cxnLst/>
            <a:rect r="r" b="b" t="t" l="l"/>
            <a:pathLst>
              <a:path h="630860" w="698047">
                <a:moveTo>
                  <a:pt x="0" y="0"/>
                </a:moveTo>
                <a:lnTo>
                  <a:pt x="698048" y="0"/>
                </a:lnTo>
                <a:lnTo>
                  <a:pt x="698048" y="630860"/>
                </a:lnTo>
                <a:lnTo>
                  <a:pt x="0" y="63086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9909303" y="5756177"/>
            <a:ext cx="415390" cy="678188"/>
          </a:xfrm>
          <a:custGeom>
            <a:avLst/>
            <a:gdLst/>
            <a:ahLst/>
            <a:cxnLst/>
            <a:rect r="r" b="b" t="t" l="l"/>
            <a:pathLst>
              <a:path h="678188" w="415390">
                <a:moveTo>
                  <a:pt x="0" y="0"/>
                </a:moveTo>
                <a:lnTo>
                  <a:pt x="415390" y="0"/>
                </a:lnTo>
                <a:lnTo>
                  <a:pt x="415390" y="678188"/>
                </a:lnTo>
                <a:lnTo>
                  <a:pt x="0" y="67818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3" id="23"/>
          <p:cNvGrpSpPr/>
          <p:nvPr/>
        </p:nvGrpSpPr>
        <p:grpSpPr>
          <a:xfrm rot="0">
            <a:off x="9144000" y="7622301"/>
            <a:ext cx="1275490" cy="1275490"/>
            <a:chOff x="0" y="0"/>
            <a:chExt cx="1700654" cy="1700654"/>
          </a:xfrm>
        </p:grpSpPr>
        <p:grpSp>
          <p:nvGrpSpPr>
            <p:cNvPr name="Group 24" id="24"/>
            <p:cNvGrpSpPr/>
            <p:nvPr/>
          </p:nvGrpSpPr>
          <p:grpSpPr>
            <a:xfrm rot="0">
              <a:off x="0" y="0"/>
              <a:ext cx="1700654" cy="1700654"/>
              <a:chOff x="0" y="0"/>
              <a:chExt cx="335932" cy="335932"/>
            </a:xfrm>
          </p:grpSpPr>
          <p:sp>
            <p:nvSpPr>
              <p:cNvPr name="Freeform 25" id="25"/>
              <p:cNvSpPr/>
              <p:nvPr/>
            </p:nvSpPr>
            <p:spPr>
              <a:xfrm flipH="false" flipV="false" rot="0">
                <a:off x="0" y="0"/>
                <a:ext cx="335932" cy="335932"/>
              </a:xfrm>
              <a:custGeom>
                <a:avLst/>
                <a:gdLst/>
                <a:ahLst/>
                <a:cxnLst/>
                <a:rect r="r" b="b" t="t" l="l"/>
                <a:pathLst>
                  <a:path h="335932" w="335932">
                    <a:moveTo>
                      <a:pt x="145674" y="0"/>
                    </a:moveTo>
                    <a:lnTo>
                      <a:pt x="190257" y="0"/>
                    </a:lnTo>
                    <a:cubicBezTo>
                      <a:pt x="270711" y="0"/>
                      <a:pt x="335932" y="65221"/>
                      <a:pt x="335932" y="145674"/>
                    </a:cubicBezTo>
                    <a:lnTo>
                      <a:pt x="335932" y="190257"/>
                    </a:lnTo>
                    <a:cubicBezTo>
                      <a:pt x="335932" y="270711"/>
                      <a:pt x="270711" y="335932"/>
                      <a:pt x="190257" y="335932"/>
                    </a:cubicBezTo>
                    <a:lnTo>
                      <a:pt x="145674" y="335932"/>
                    </a:lnTo>
                    <a:cubicBezTo>
                      <a:pt x="107039" y="335932"/>
                      <a:pt x="69986" y="320584"/>
                      <a:pt x="42667" y="293265"/>
                    </a:cubicBezTo>
                    <a:cubicBezTo>
                      <a:pt x="15348" y="265945"/>
                      <a:pt x="0" y="228893"/>
                      <a:pt x="0" y="190257"/>
                    </a:cubicBezTo>
                    <a:lnTo>
                      <a:pt x="0" y="145674"/>
                    </a:lnTo>
                    <a:cubicBezTo>
                      <a:pt x="0" y="65221"/>
                      <a:pt x="65221" y="0"/>
                      <a:pt x="145674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8DC63F">
                      <a:alpha val="100000"/>
                    </a:srgbClr>
                  </a:gs>
                  <a:gs pos="100000">
                    <a:srgbClr val="006F31">
                      <a:alpha val="100000"/>
                    </a:srgbClr>
                  </a:gs>
                </a:gsLst>
                <a:lin ang="5400000"/>
              </a:gradFill>
            </p:spPr>
          </p:sp>
          <p:sp>
            <p:nvSpPr>
              <p:cNvPr name="TextBox 26" id="26"/>
              <p:cNvSpPr txBox="true"/>
              <p:nvPr/>
            </p:nvSpPr>
            <p:spPr>
              <a:xfrm>
                <a:off x="0" y="-57150"/>
                <a:ext cx="335932" cy="39308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49"/>
                  </a:lnSpc>
                </a:pPr>
              </a:p>
            </p:txBody>
          </p:sp>
        </p:grpSp>
        <p:sp>
          <p:nvSpPr>
            <p:cNvPr name="Freeform 27" id="27"/>
            <p:cNvSpPr/>
            <p:nvPr/>
          </p:nvSpPr>
          <p:spPr>
            <a:xfrm flipH="false" flipV="false" rot="0">
              <a:off x="543863" y="406099"/>
              <a:ext cx="612928" cy="864801"/>
            </a:xfrm>
            <a:custGeom>
              <a:avLst/>
              <a:gdLst/>
              <a:ahLst/>
              <a:cxnLst/>
              <a:rect r="r" b="b" t="t" l="l"/>
              <a:pathLst>
                <a:path h="864801" w="612928">
                  <a:moveTo>
                    <a:pt x="0" y="0"/>
                  </a:moveTo>
                  <a:lnTo>
                    <a:pt x="612928" y="0"/>
                  </a:lnTo>
                  <a:lnTo>
                    <a:pt x="612928" y="864801"/>
                  </a:lnTo>
                  <a:lnTo>
                    <a:pt x="0" y="8648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28" id="28"/>
          <p:cNvSpPr/>
          <p:nvPr/>
        </p:nvSpPr>
        <p:spPr>
          <a:xfrm flipH="false" flipV="false" rot="-5400000">
            <a:off x="16100109" y="1757205"/>
            <a:ext cx="2432341" cy="4876874"/>
          </a:xfrm>
          <a:custGeom>
            <a:avLst/>
            <a:gdLst/>
            <a:ahLst/>
            <a:cxnLst/>
            <a:rect r="r" b="b" t="t" l="l"/>
            <a:pathLst>
              <a:path h="4876874" w="2432341">
                <a:moveTo>
                  <a:pt x="0" y="0"/>
                </a:moveTo>
                <a:lnTo>
                  <a:pt x="2432341" y="0"/>
                </a:lnTo>
                <a:lnTo>
                  <a:pt x="2432341" y="4876874"/>
                </a:lnTo>
                <a:lnTo>
                  <a:pt x="0" y="4876874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29" id="29"/>
          <p:cNvSpPr txBox="true"/>
          <p:nvPr/>
        </p:nvSpPr>
        <p:spPr>
          <a:xfrm rot="0">
            <a:off x="10231589" y="1289050"/>
            <a:ext cx="5761526" cy="1158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50"/>
              </a:lnSpc>
            </a:pPr>
            <a:r>
              <a:rPr lang="en-US" sz="6500" b="true">
                <a:solidFill>
                  <a:srgbClr val="FFFFFF"/>
                </a:solidFill>
                <a:latin typeface="Mont Bold"/>
                <a:ea typeface="Mont Bold"/>
                <a:cs typeface="Mont Bold"/>
                <a:sym typeface="Mont Bold"/>
              </a:rPr>
              <a:t>Contexto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3234260" y="5706659"/>
            <a:ext cx="5417343" cy="1153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 b="true">
                <a:solidFill>
                  <a:srgbClr val="545454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La creciente escasez hídrica en Chile y el uso ineficiente del recurso afectan directamente la producción agrícola.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1101181" y="5638800"/>
            <a:ext cx="5298397" cy="1153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 b="true">
                <a:solidFill>
                  <a:srgbClr val="545454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Estrategia para que agricultores puedan gestionar mejor el recurso hídrico.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3060639" y="7696841"/>
            <a:ext cx="5417343" cy="1153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 b="true">
                <a:solidFill>
                  <a:srgbClr val="545454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La zona de Isla de Maipo fue declarada en emergencia por escasez hídrica desde noviembre 2022</a:t>
            </a:r>
          </a:p>
        </p:txBody>
      </p:sp>
      <p:sp>
        <p:nvSpPr>
          <p:cNvPr name="Freeform 33" id="33"/>
          <p:cNvSpPr/>
          <p:nvPr/>
        </p:nvSpPr>
        <p:spPr>
          <a:xfrm flipH="false" flipV="false" rot="0">
            <a:off x="14231592" y="716362"/>
            <a:ext cx="1292502" cy="213850"/>
          </a:xfrm>
          <a:custGeom>
            <a:avLst/>
            <a:gdLst/>
            <a:ahLst/>
            <a:cxnLst/>
            <a:rect r="r" b="b" t="t" l="l"/>
            <a:pathLst>
              <a:path h="213850" w="1292502">
                <a:moveTo>
                  <a:pt x="0" y="0"/>
                </a:moveTo>
                <a:lnTo>
                  <a:pt x="1292502" y="0"/>
                </a:lnTo>
                <a:lnTo>
                  <a:pt x="1292502" y="213850"/>
                </a:lnTo>
                <a:lnTo>
                  <a:pt x="0" y="21385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4" id="34"/>
          <p:cNvSpPr txBox="true"/>
          <p:nvPr/>
        </p:nvSpPr>
        <p:spPr>
          <a:xfrm rot="0">
            <a:off x="10727771" y="7696841"/>
            <a:ext cx="5417343" cy="1544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 b="true">
                <a:solidFill>
                  <a:srgbClr val="545454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No existen sistemas accesibles que permitan verificar normativas ni medir la eficiencia de biofiltros vegetales.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F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83602" y="6751612"/>
            <a:ext cx="18810222" cy="3788712"/>
            <a:chOff x="0" y="0"/>
            <a:chExt cx="4954133" cy="99785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54132" cy="997850"/>
            </a:xfrm>
            <a:custGeom>
              <a:avLst/>
              <a:gdLst/>
              <a:ahLst/>
              <a:cxnLst/>
              <a:rect r="r" b="b" t="t" l="l"/>
              <a:pathLst>
                <a:path h="997850" w="4954132">
                  <a:moveTo>
                    <a:pt x="0" y="0"/>
                  </a:moveTo>
                  <a:lnTo>
                    <a:pt x="4954132" y="0"/>
                  </a:lnTo>
                  <a:lnTo>
                    <a:pt x="4954132" y="997850"/>
                  </a:lnTo>
                  <a:lnTo>
                    <a:pt x="0" y="997850"/>
                  </a:lnTo>
                  <a:close/>
                </a:path>
              </a:pathLst>
            </a:custGeom>
            <a:gradFill rotWithShape="true">
              <a:gsLst>
                <a:gs pos="0">
                  <a:srgbClr val="8DC63F">
                    <a:alpha val="100000"/>
                  </a:srgbClr>
                </a:gs>
                <a:gs pos="100000">
                  <a:srgbClr val="006F31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4954133" cy="10550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4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6399578" y="-1176161"/>
            <a:ext cx="1143885" cy="2401845"/>
            <a:chOff x="0" y="0"/>
            <a:chExt cx="301270" cy="63258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01270" cy="632585"/>
            </a:xfrm>
            <a:custGeom>
              <a:avLst/>
              <a:gdLst/>
              <a:ahLst/>
              <a:cxnLst/>
              <a:rect r="r" b="b" t="t" l="l"/>
              <a:pathLst>
                <a:path h="632585" w="301270">
                  <a:moveTo>
                    <a:pt x="150635" y="0"/>
                  </a:moveTo>
                  <a:lnTo>
                    <a:pt x="150635" y="0"/>
                  </a:lnTo>
                  <a:cubicBezTo>
                    <a:pt x="190586" y="0"/>
                    <a:pt x="228901" y="15870"/>
                    <a:pt x="257150" y="44120"/>
                  </a:cubicBezTo>
                  <a:cubicBezTo>
                    <a:pt x="285400" y="72370"/>
                    <a:pt x="301270" y="110684"/>
                    <a:pt x="301270" y="150635"/>
                  </a:cubicBezTo>
                  <a:lnTo>
                    <a:pt x="301270" y="481950"/>
                  </a:lnTo>
                  <a:cubicBezTo>
                    <a:pt x="301270" y="521901"/>
                    <a:pt x="285400" y="560215"/>
                    <a:pt x="257150" y="588465"/>
                  </a:cubicBezTo>
                  <a:cubicBezTo>
                    <a:pt x="228901" y="616714"/>
                    <a:pt x="190586" y="632585"/>
                    <a:pt x="150635" y="632585"/>
                  </a:cubicBezTo>
                  <a:lnTo>
                    <a:pt x="150635" y="632585"/>
                  </a:lnTo>
                  <a:cubicBezTo>
                    <a:pt x="110684" y="632585"/>
                    <a:pt x="72370" y="616714"/>
                    <a:pt x="44120" y="588465"/>
                  </a:cubicBezTo>
                  <a:cubicBezTo>
                    <a:pt x="15870" y="560215"/>
                    <a:pt x="0" y="521901"/>
                    <a:pt x="0" y="481950"/>
                  </a:cubicBezTo>
                  <a:lnTo>
                    <a:pt x="0" y="150635"/>
                  </a:lnTo>
                  <a:cubicBezTo>
                    <a:pt x="0" y="110684"/>
                    <a:pt x="15870" y="72370"/>
                    <a:pt x="44120" y="44120"/>
                  </a:cubicBezTo>
                  <a:cubicBezTo>
                    <a:pt x="72370" y="15870"/>
                    <a:pt x="110684" y="0"/>
                    <a:pt x="150635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8DC63F">
                    <a:alpha val="100000"/>
                  </a:srgbClr>
                </a:gs>
                <a:gs pos="100000">
                  <a:srgbClr val="006F31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301270" cy="6897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4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3338946" y="3305259"/>
            <a:ext cx="7165475" cy="3027413"/>
          </a:xfrm>
          <a:custGeom>
            <a:avLst/>
            <a:gdLst/>
            <a:ahLst/>
            <a:cxnLst/>
            <a:rect r="r" b="b" t="t" l="l"/>
            <a:pathLst>
              <a:path h="3027413" w="7165475">
                <a:moveTo>
                  <a:pt x="0" y="0"/>
                </a:moveTo>
                <a:lnTo>
                  <a:pt x="7165474" y="0"/>
                </a:lnTo>
                <a:lnTo>
                  <a:pt x="7165474" y="3027413"/>
                </a:lnTo>
                <a:lnTo>
                  <a:pt x="0" y="30274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5248454" y="857250"/>
            <a:ext cx="7266931" cy="1158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50"/>
              </a:lnSpc>
            </a:pPr>
            <a:r>
              <a:rPr lang="en-US" sz="6500" b="true">
                <a:solidFill>
                  <a:srgbClr val="006837"/>
                </a:solidFill>
                <a:latin typeface="Mont Bold"/>
                <a:ea typeface="Mont Bold"/>
                <a:cs typeface="Mont Bold"/>
                <a:sym typeface="Mont Bold"/>
              </a:rPr>
              <a:t>Objetivo General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5885281" y="3503070"/>
            <a:ext cx="6472455" cy="6154226"/>
          </a:xfrm>
          <a:custGeom>
            <a:avLst/>
            <a:gdLst/>
            <a:ahLst/>
            <a:cxnLst/>
            <a:rect r="r" b="b" t="t" l="l"/>
            <a:pathLst>
              <a:path h="6154226" w="6472455">
                <a:moveTo>
                  <a:pt x="0" y="0"/>
                </a:moveTo>
                <a:lnTo>
                  <a:pt x="6472455" y="0"/>
                </a:lnTo>
                <a:lnTo>
                  <a:pt x="6472455" y="6154225"/>
                </a:lnTo>
                <a:lnTo>
                  <a:pt x="0" y="61542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5000"/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6440672" y="4788734"/>
            <a:ext cx="4943243" cy="4741206"/>
            <a:chOff x="0" y="0"/>
            <a:chExt cx="1240473" cy="118977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240473" cy="1189773"/>
            </a:xfrm>
            <a:custGeom>
              <a:avLst/>
              <a:gdLst/>
              <a:ahLst/>
              <a:cxnLst/>
              <a:rect r="r" b="b" t="t" l="l"/>
              <a:pathLst>
                <a:path h="1189773" w="1240473">
                  <a:moveTo>
                    <a:pt x="79874" y="0"/>
                  </a:moveTo>
                  <a:lnTo>
                    <a:pt x="1160598" y="0"/>
                  </a:lnTo>
                  <a:cubicBezTo>
                    <a:pt x="1181782" y="0"/>
                    <a:pt x="1202099" y="8415"/>
                    <a:pt x="1217078" y="23395"/>
                  </a:cubicBezTo>
                  <a:cubicBezTo>
                    <a:pt x="1232057" y="38374"/>
                    <a:pt x="1240473" y="58690"/>
                    <a:pt x="1240473" y="79874"/>
                  </a:cubicBezTo>
                  <a:lnTo>
                    <a:pt x="1240473" y="1109899"/>
                  </a:lnTo>
                  <a:cubicBezTo>
                    <a:pt x="1240473" y="1154012"/>
                    <a:pt x="1204712" y="1189773"/>
                    <a:pt x="1160598" y="1189773"/>
                  </a:cubicBezTo>
                  <a:lnTo>
                    <a:pt x="79874" y="1189773"/>
                  </a:lnTo>
                  <a:cubicBezTo>
                    <a:pt x="58690" y="1189773"/>
                    <a:pt x="38374" y="1181358"/>
                    <a:pt x="23395" y="1166378"/>
                  </a:cubicBezTo>
                  <a:cubicBezTo>
                    <a:pt x="8415" y="1151399"/>
                    <a:pt x="0" y="1131083"/>
                    <a:pt x="0" y="1109899"/>
                  </a:cubicBezTo>
                  <a:lnTo>
                    <a:pt x="0" y="79874"/>
                  </a:lnTo>
                  <a:cubicBezTo>
                    <a:pt x="0" y="58690"/>
                    <a:pt x="8415" y="38374"/>
                    <a:pt x="23395" y="23395"/>
                  </a:cubicBezTo>
                  <a:cubicBezTo>
                    <a:pt x="38374" y="8415"/>
                    <a:pt x="58690" y="0"/>
                    <a:pt x="79874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gradFill>
                <a:gsLst>
                  <a:gs pos="0">
                    <a:srgbClr val="8DC63F">
                      <a:alpha val="100000"/>
                    </a:srgbClr>
                  </a:gs>
                  <a:gs pos="100000">
                    <a:srgbClr val="006F31">
                      <a:alpha val="100000"/>
                    </a:srgbClr>
                  </a:gs>
                </a:gsLst>
                <a:lin ang="5400000"/>
              </a:gradFill>
              <a:prstDash val="solid"/>
              <a:round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57150"/>
              <a:ext cx="1240473" cy="1246923"/>
            </a:xfrm>
            <a:prstGeom prst="rect">
              <a:avLst/>
            </a:prstGeom>
          </p:spPr>
          <p:txBody>
            <a:bodyPr anchor="ctr" rtlCol="false" tIns="53317" lIns="53317" bIns="53317" rIns="53317"/>
            <a:lstStyle/>
            <a:p>
              <a:pPr algn="ctr">
                <a:lnSpc>
                  <a:spcPts val="274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7723122" y="3954328"/>
            <a:ext cx="2378343" cy="2378343"/>
            <a:chOff x="0" y="0"/>
            <a:chExt cx="596829" cy="596829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596829" cy="596829"/>
            </a:xfrm>
            <a:custGeom>
              <a:avLst/>
              <a:gdLst/>
              <a:ahLst/>
              <a:cxnLst/>
              <a:rect r="r" b="b" t="t" l="l"/>
              <a:pathLst>
                <a:path h="596829" w="596829">
                  <a:moveTo>
                    <a:pt x="139972" y="0"/>
                  </a:moveTo>
                  <a:lnTo>
                    <a:pt x="456856" y="0"/>
                  </a:lnTo>
                  <a:cubicBezTo>
                    <a:pt x="493979" y="0"/>
                    <a:pt x="529582" y="14747"/>
                    <a:pt x="555832" y="40997"/>
                  </a:cubicBezTo>
                  <a:cubicBezTo>
                    <a:pt x="582082" y="67247"/>
                    <a:pt x="596829" y="102849"/>
                    <a:pt x="596829" y="139972"/>
                  </a:cubicBezTo>
                  <a:lnTo>
                    <a:pt x="596829" y="456856"/>
                  </a:lnTo>
                  <a:cubicBezTo>
                    <a:pt x="596829" y="493979"/>
                    <a:pt x="582082" y="529582"/>
                    <a:pt x="555832" y="555832"/>
                  </a:cubicBezTo>
                  <a:cubicBezTo>
                    <a:pt x="529582" y="582082"/>
                    <a:pt x="493979" y="596829"/>
                    <a:pt x="456856" y="596829"/>
                  </a:cubicBezTo>
                  <a:lnTo>
                    <a:pt x="139972" y="596829"/>
                  </a:lnTo>
                  <a:cubicBezTo>
                    <a:pt x="102849" y="596829"/>
                    <a:pt x="67247" y="582082"/>
                    <a:pt x="40997" y="555832"/>
                  </a:cubicBezTo>
                  <a:cubicBezTo>
                    <a:pt x="14747" y="529582"/>
                    <a:pt x="0" y="493979"/>
                    <a:pt x="0" y="456856"/>
                  </a:cubicBezTo>
                  <a:lnTo>
                    <a:pt x="0" y="139972"/>
                  </a:lnTo>
                  <a:cubicBezTo>
                    <a:pt x="0" y="102849"/>
                    <a:pt x="14747" y="67247"/>
                    <a:pt x="40997" y="40997"/>
                  </a:cubicBezTo>
                  <a:cubicBezTo>
                    <a:pt x="67247" y="14747"/>
                    <a:pt x="102849" y="0"/>
                    <a:pt x="139972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8DC63F">
                    <a:alpha val="100000"/>
                  </a:srgbClr>
                </a:gs>
                <a:gs pos="100000">
                  <a:srgbClr val="006F31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57150"/>
              <a:ext cx="596829" cy="653979"/>
            </a:xfrm>
            <a:prstGeom prst="rect">
              <a:avLst/>
            </a:prstGeom>
          </p:spPr>
          <p:txBody>
            <a:bodyPr anchor="ctr" rtlCol="false" tIns="53317" lIns="53317" bIns="53317" rIns="53317"/>
            <a:lstStyle/>
            <a:p>
              <a:pPr algn="ctr">
                <a:lnSpc>
                  <a:spcPts val="2749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8406717" y="4655619"/>
            <a:ext cx="1011152" cy="975762"/>
          </a:xfrm>
          <a:custGeom>
            <a:avLst/>
            <a:gdLst/>
            <a:ahLst/>
            <a:cxnLst/>
            <a:rect r="r" b="b" t="t" l="l"/>
            <a:pathLst>
              <a:path h="975762" w="1011152">
                <a:moveTo>
                  <a:pt x="0" y="0"/>
                </a:moveTo>
                <a:lnTo>
                  <a:pt x="1011152" y="0"/>
                </a:lnTo>
                <a:lnTo>
                  <a:pt x="1011152" y="975762"/>
                </a:lnTo>
                <a:lnTo>
                  <a:pt x="0" y="9757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6762787" y="6713512"/>
            <a:ext cx="4299013" cy="21321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07"/>
              </a:lnSpc>
            </a:pPr>
            <a:r>
              <a:rPr lang="en-US" sz="2434" b="true">
                <a:solidFill>
                  <a:srgbClr val="545454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Diseñar e implementar un sistema de monitoreo para el tratamiento de aguas grises .</a:t>
            </a:r>
          </a:p>
          <a:p>
            <a:pPr algn="ctr">
              <a:lnSpc>
                <a:spcPts val="3407"/>
              </a:lnSpc>
            </a:pPr>
          </a:p>
        </p:txBody>
      </p:sp>
      <p:sp>
        <p:nvSpPr>
          <p:cNvPr name="Freeform 19" id="19"/>
          <p:cNvSpPr/>
          <p:nvPr/>
        </p:nvSpPr>
        <p:spPr>
          <a:xfrm flipH="false" flipV="false" rot="0">
            <a:off x="1674741" y="2203021"/>
            <a:ext cx="1292502" cy="213850"/>
          </a:xfrm>
          <a:custGeom>
            <a:avLst/>
            <a:gdLst/>
            <a:ahLst/>
            <a:cxnLst/>
            <a:rect r="r" b="b" t="t" l="l"/>
            <a:pathLst>
              <a:path h="213850" w="1292502">
                <a:moveTo>
                  <a:pt x="0" y="0"/>
                </a:moveTo>
                <a:lnTo>
                  <a:pt x="1292501" y="0"/>
                </a:lnTo>
                <a:lnTo>
                  <a:pt x="1292501" y="213850"/>
                </a:lnTo>
                <a:lnTo>
                  <a:pt x="0" y="21385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-10800000">
            <a:off x="-2216420" y="151349"/>
            <a:ext cx="7464874" cy="3153909"/>
          </a:xfrm>
          <a:custGeom>
            <a:avLst/>
            <a:gdLst/>
            <a:ahLst/>
            <a:cxnLst/>
            <a:rect r="r" b="b" t="t" l="l"/>
            <a:pathLst>
              <a:path h="3153909" w="7464874">
                <a:moveTo>
                  <a:pt x="0" y="0"/>
                </a:moveTo>
                <a:lnTo>
                  <a:pt x="7464874" y="0"/>
                </a:lnTo>
                <a:lnTo>
                  <a:pt x="7464874" y="3153910"/>
                </a:lnTo>
                <a:lnTo>
                  <a:pt x="0" y="31539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F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83602" y="6751612"/>
            <a:ext cx="18810222" cy="3788712"/>
            <a:chOff x="0" y="0"/>
            <a:chExt cx="4954133" cy="99785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54132" cy="997850"/>
            </a:xfrm>
            <a:custGeom>
              <a:avLst/>
              <a:gdLst/>
              <a:ahLst/>
              <a:cxnLst/>
              <a:rect r="r" b="b" t="t" l="l"/>
              <a:pathLst>
                <a:path h="997850" w="4954132">
                  <a:moveTo>
                    <a:pt x="0" y="0"/>
                  </a:moveTo>
                  <a:lnTo>
                    <a:pt x="4954132" y="0"/>
                  </a:lnTo>
                  <a:lnTo>
                    <a:pt x="4954132" y="997850"/>
                  </a:lnTo>
                  <a:lnTo>
                    <a:pt x="0" y="997850"/>
                  </a:lnTo>
                  <a:close/>
                </a:path>
              </a:pathLst>
            </a:custGeom>
            <a:gradFill rotWithShape="true">
              <a:gsLst>
                <a:gs pos="0">
                  <a:srgbClr val="8DC63F">
                    <a:alpha val="100000"/>
                  </a:srgbClr>
                </a:gs>
                <a:gs pos="100000">
                  <a:srgbClr val="006F31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4954133" cy="10550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4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6399578" y="-1176161"/>
            <a:ext cx="1143885" cy="2401845"/>
            <a:chOff x="0" y="0"/>
            <a:chExt cx="301270" cy="63258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01270" cy="632585"/>
            </a:xfrm>
            <a:custGeom>
              <a:avLst/>
              <a:gdLst/>
              <a:ahLst/>
              <a:cxnLst/>
              <a:rect r="r" b="b" t="t" l="l"/>
              <a:pathLst>
                <a:path h="632585" w="301270">
                  <a:moveTo>
                    <a:pt x="150635" y="0"/>
                  </a:moveTo>
                  <a:lnTo>
                    <a:pt x="150635" y="0"/>
                  </a:lnTo>
                  <a:cubicBezTo>
                    <a:pt x="190586" y="0"/>
                    <a:pt x="228901" y="15870"/>
                    <a:pt x="257150" y="44120"/>
                  </a:cubicBezTo>
                  <a:cubicBezTo>
                    <a:pt x="285400" y="72370"/>
                    <a:pt x="301270" y="110684"/>
                    <a:pt x="301270" y="150635"/>
                  </a:cubicBezTo>
                  <a:lnTo>
                    <a:pt x="301270" y="481950"/>
                  </a:lnTo>
                  <a:cubicBezTo>
                    <a:pt x="301270" y="521901"/>
                    <a:pt x="285400" y="560215"/>
                    <a:pt x="257150" y="588465"/>
                  </a:cubicBezTo>
                  <a:cubicBezTo>
                    <a:pt x="228901" y="616714"/>
                    <a:pt x="190586" y="632585"/>
                    <a:pt x="150635" y="632585"/>
                  </a:cubicBezTo>
                  <a:lnTo>
                    <a:pt x="150635" y="632585"/>
                  </a:lnTo>
                  <a:cubicBezTo>
                    <a:pt x="110684" y="632585"/>
                    <a:pt x="72370" y="616714"/>
                    <a:pt x="44120" y="588465"/>
                  </a:cubicBezTo>
                  <a:cubicBezTo>
                    <a:pt x="15870" y="560215"/>
                    <a:pt x="0" y="521901"/>
                    <a:pt x="0" y="481950"/>
                  </a:cubicBezTo>
                  <a:lnTo>
                    <a:pt x="0" y="150635"/>
                  </a:lnTo>
                  <a:cubicBezTo>
                    <a:pt x="0" y="110684"/>
                    <a:pt x="15870" y="72370"/>
                    <a:pt x="44120" y="44120"/>
                  </a:cubicBezTo>
                  <a:cubicBezTo>
                    <a:pt x="72370" y="15870"/>
                    <a:pt x="110684" y="0"/>
                    <a:pt x="150635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8DC63F">
                    <a:alpha val="100000"/>
                  </a:srgbClr>
                </a:gs>
                <a:gs pos="100000">
                  <a:srgbClr val="006F31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301270" cy="6897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4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4216002" y="940836"/>
            <a:ext cx="6490240" cy="2742127"/>
          </a:xfrm>
          <a:custGeom>
            <a:avLst/>
            <a:gdLst/>
            <a:ahLst/>
            <a:cxnLst/>
            <a:rect r="r" b="b" t="t" l="l"/>
            <a:pathLst>
              <a:path h="2742127" w="6490240">
                <a:moveTo>
                  <a:pt x="0" y="0"/>
                </a:moveTo>
                <a:lnTo>
                  <a:pt x="6490240" y="0"/>
                </a:lnTo>
                <a:lnTo>
                  <a:pt x="6490240" y="2742127"/>
                </a:lnTo>
                <a:lnTo>
                  <a:pt x="0" y="27421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5248454" y="857250"/>
            <a:ext cx="7266931" cy="2063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50"/>
              </a:lnSpc>
            </a:pPr>
            <a:r>
              <a:rPr lang="en-US" sz="6500" b="true">
                <a:solidFill>
                  <a:srgbClr val="006837"/>
                </a:solidFill>
                <a:latin typeface="Mont Bold"/>
                <a:ea typeface="Mont Bold"/>
                <a:cs typeface="Mont Bold"/>
                <a:sym typeface="Mont Bold"/>
              </a:rPr>
              <a:t>Objetivos Específicos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6060524" y="3394557"/>
            <a:ext cx="6166952" cy="5863743"/>
            <a:chOff x="0" y="0"/>
            <a:chExt cx="8222602" cy="7818324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222602" cy="7818324"/>
            </a:xfrm>
            <a:custGeom>
              <a:avLst/>
              <a:gdLst/>
              <a:ahLst/>
              <a:cxnLst/>
              <a:rect r="r" b="b" t="t" l="l"/>
              <a:pathLst>
                <a:path h="7818324" w="8222602">
                  <a:moveTo>
                    <a:pt x="0" y="0"/>
                  </a:moveTo>
                  <a:lnTo>
                    <a:pt x="8222602" y="0"/>
                  </a:lnTo>
                  <a:lnTo>
                    <a:pt x="8222602" y="7818324"/>
                  </a:lnTo>
                  <a:lnTo>
                    <a:pt x="0" y="78183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35000"/>
              </a:blip>
              <a:stretch>
                <a:fillRect l="0" t="0" r="0" b="0"/>
              </a:stretch>
            </a:blipFill>
          </p:spPr>
        </p:sp>
        <p:grpSp>
          <p:nvGrpSpPr>
            <p:cNvPr name="Group 12" id="12"/>
            <p:cNvGrpSpPr/>
            <p:nvPr/>
          </p:nvGrpSpPr>
          <p:grpSpPr>
            <a:xfrm rot="0">
              <a:off x="909482" y="1689621"/>
              <a:ext cx="6208710" cy="4957677"/>
              <a:chOff x="0" y="0"/>
              <a:chExt cx="1185536" cy="946655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1185536" cy="946655"/>
              </a:xfrm>
              <a:custGeom>
                <a:avLst/>
                <a:gdLst/>
                <a:ahLst/>
                <a:cxnLst/>
                <a:rect r="r" b="b" t="t" l="l"/>
                <a:pathLst>
                  <a:path h="946655" w="1185536">
                    <a:moveTo>
                      <a:pt x="84792" y="0"/>
                    </a:moveTo>
                    <a:lnTo>
                      <a:pt x="1100744" y="0"/>
                    </a:lnTo>
                    <a:cubicBezTo>
                      <a:pt x="1123232" y="0"/>
                      <a:pt x="1144799" y="8933"/>
                      <a:pt x="1160701" y="24835"/>
                    </a:cubicBezTo>
                    <a:cubicBezTo>
                      <a:pt x="1176603" y="40737"/>
                      <a:pt x="1185536" y="62304"/>
                      <a:pt x="1185536" y="84792"/>
                    </a:cubicBezTo>
                    <a:lnTo>
                      <a:pt x="1185536" y="861862"/>
                    </a:lnTo>
                    <a:cubicBezTo>
                      <a:pt x="1185536" y="884351"/>
                      <a:pt x="1176603" y="905918"/>
                      <a:pt x="1160701" y="921820"/>
                    </a:cubicBezTo>
                    <a:cubicBezTo>
                      <a:pt x="1144799" y="937721"/>
                      <a:pt x="1123232" y="946655"/>
                      <a:pt x="1100744" y="946655"/>
                    </a:cubicBezTo>
                    <a:lnTo>
                      <a:pt x="84792" y="946655"/>
                    </a:lnTo>
                    <a:cubicBezTo>
                      <a:pt x="37963" y="946655"/>
                      <a:pt x="0" y="908692"/>
                      <a:pt x="0" y="861862"/>
                    </a:cubicBezTo>
                    <a:lnTo>
                      <a:pt x="0" y="84792"/>
                    </a:lnTo>
                    <a:cubicBezTo>
                      <a:pt x="0" y="62304"/>
                      <a:pt x="8933" y="40737"/>
                      <a:pt x="24835" y="24835"/>
                    </a:cubicBezTo>
                    <a:cubicBezTo>
                      <a:pt x="40737" y="8933"/>
                      <a:pt x="62304" y="0"/>
                      <a:pt x="8479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rnd">
                <a:gradFill>
                  <a:gsLst>
                    <a:gs pos="0">
                      <a:srgbClr val="8DC63F">
                        <a:alpha val="100000"/>
                      </a:srgbClr>
                    </a:gs>
                    <a:gs pos="100000">
                      <a:srgbClr val="006F31">
                        <a:alpha val="100000"/>
                      </a:srgbClr>
                    </a:gs>
                  </a:gsLst>
                  <a:lin ang="5400000"/>
                </a:gradFill>
                <a:prstDash val="solid"/>
                <a:round/>
              </a:ln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57150"/>
                <a:ext cx="1185536" cy="1003805"/>
              </a:xfrm>
              <a:prstGeom prst="rect">
                <a:avLst/>
              </a:prstGeom>
            </p:spPr>
            <p:txBody>
              <a:bodyPr anchor="ctr" rtlCol="false" tIns="52552" lIns="52552" bIns="52552" rIns="52552"/>
              <a:lstStyle/>
              <a:p>
                <a:pPr algn="ctr">
                  <a:lnSpc>
                    <a:spcPts val="2750"/>
                  </a:lnSpc>
                </a:pPr>
              </a:p>
            </p:txBody>
          </p:sp>
        </p:grpSp>
        <p:grpSp>
          <p:nvGrpSpPr>
            <p:cNvPr name="Group 15" id="15"/>
            <p:cNvGrpSpPr/>
            <p:nvPr/>
          </p:nvGrpSpPr>
          <p:grpSpPr>
            <a:xfrm rot="0">
              <a:off x="2406738" y="561645"/>
              <a:ext cx="3125621" cy="3125621"/>
              <a:chOff x="0" y="0"/>
              <a:chExt cx="596829" cy="596829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596829" cy="596829"/>
              </a:xfrm>
              <a:custGeom>
                <a:avLst/>
                <a:gdLst/>
                <a:ahLst/>
                <a:cxnLst/>
                <a:rect r="r" b="b" t="t" l="l"/>
                <a:pathLst>
                  <a:path h="596829" w="596829">
                    <a:moveTo>
                      <a:pt x="142010" y="0"/>
                    </a:moveTo>
                    <a:lnTo>
                      <a:pt x="454819" y="0"/>
                    </a:lnTo>
                    <a:cubicBezTo>
                      <a:pt x="492482" y="0"/>
                      <a:pt x="528603" y="14962"/>
                      <a:pt x="555235" y="41594"/>
                    </a:cubicBezTo>
                    <a:cubicBezTo>
                      <a:pt x="581867" y="68226"/>
                      <a:pt x="596829" y="104347"/>
                      <a:pt x="596829" y="142010"/>
                    </a:cubicBezTo>
                    <a:lnTo>
                      <a:pt x="596829" y="454819"/>
                    </a:lnTo>
                    <a:cubicBezTo>
                      <a:pt x="596829" y="533249"/>
                      <a:pt x="533249" y="596829"/>
                      <a:pt x="454819" y="596829"/>
                    </a:cubicBezTo>
                    <a:lnTo>
                      <a:pt x="142010" y="596829"/>
                    </a:lnTo>
                    <a:cubicBezTo>
                      <a:pt x="63580" y="596829"/>
                      <a:pt x="0" y="533249"/>
                      <a:pt x="0" y="454819"/>
                    </a:cubicBezTo>
                    <a:lnTo>
                      <a:pt x="0" y="142010"/>
                    </a:lnTo>
                    <a:cubicBezTo>
                      <a:pt x="0" y="63580"/>
                      <a:pt x="63580" y="0"/>
                      <a:pt x="142010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8DC63F">
                      <a:alpha val="100000"/>
                    </a:srgbClr>
                  </a:gs>
                  <a:gs pos="100000">
                    <a:srgbClr val="006F31">
                      <a:alpha val="100000"/>
                    </a:srgbClr>
                  </a:gs>
                </a:gsLst>
                <a:lin ang="5400000"/>
              </a:gra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57150"/>
                <a:ext cx="596829" cy="653979"/>
              </a:xfrm>
              <a:prstGeom prst="rect">
                <a:avLst/>
              </a:prstGeom>
            </p:spPr>
            <p:txBody>
              <a:bodyPr anchor="ctr" rtlCol="false" tIns="52552" lIns="52552" bIns="52552" rIns="52552"/>
              <a:lstStyle/>
              <a:p>
                <a:pPr algn="ctr">
                  <a:lnSpc>
                    <a:spcPts val="2750"/>
                  </a:lnSpc>
                </a:pPr>
              </a:p>
            </p:txBody>
          </p:sp>
        </p:grpSp>
        <p:sp>
          <p:nvSpPr>
            <p:cNvPr name="Freeform 18" id="18"/>
            <p:cNvSpPr/>
            <p:nvPr/>
          </p:nvSpPr>
          <p:spPr>
            <a:xfrm flipH="false" flipV="false" rot="0">
              <a:off x="3040682" y="1279643"/>
              <a:ext cx="1733901" cy="1733901"/>
            </a:xfrm>
            <a:custGeom>
              <a:avLst/>
              <a:gdLst/>
              <a:ahLst/>
              <a:cxnLst/>
              <a:rect r="r" b="b" t="t" l="l"/>
              <a:pathLst>
                <a:path h="1733901" w="1733901">
                  <a:moveTo>
                    <a:pt x="0" y="0"/>
                  </a:moveTo>
                  <a:lnTo>
                    <a:pt x="1733901" y="0"/>
                  </a:lnTo>
                  <a:lnTo>
                    <a:pt x="1733901" y="1733901"/>
                  </a:lnTo>
                  <a:lnTo>
                    <a:pt x="0" y="17339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19" id="19"/>
          <p:cNvSpPr txBox="true"/>
          <p:nvPr/>
        </p:nvSpPr>
        <p:spPr>
          <a:xfrm rot="0">
            <a:off x="7195039" y="6482228"/>
            <a:ext cx="3852939" cy="11374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54"/>
              </a:lnSpc>
            </a:pPr>
            <a:r>
              <a:rPr lang="en-US" sz="2181" b="true">
                <a:solidFill>
                  <a:srgbClr val="545454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Desarrollar una platafo</a:t>
            </a:r>
            <a:r>
              <a:rPr lang="en-US" sz="2181" b="true">
                <a:solidFill>
                  <a:srgbClr val="545454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rma web con dashboards para vis</a:t>
            </a:r>
            <a:r>
              <a:rPr lang="en-US" sz="2181" b="true">
                <a:solidFill>
                  <a:srgbClr val="545454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ualización</a:t>
            </a:r>
          </a:p>
        </p:txBody>
      </p:sp>
      <p:sp>
        <p:nvSpPr>
          <p:cNvPr name="Freeform 20" id="20"/>
          <p:cNvSpPr/>
          <p:nvPr/>
        </p:nvSpPr>
        <p:spPr>
          <a:xfrm flipH="false" flipV="false" rot="0">
            <a:off x="1674741" y="2203021"/>
            <a:ext cx="1292502" cy="213850"/>
          </a:xfrm>
          <a:custGeom>
            <a:avLst/>
            <a:gdLst/>
            <a:ahLst/>
            <a:cxnLst/>
            <a:rect r="r" b="b" t="t" l="l"/>
            <a:pathLst>
              <a:path h="213850" w="1292502">
                <a:moveTo>
                  <a:pt x="0" y="0"/>
                </a:moveTo>
                <a:lnTo>
                  <a:pt x="1292501" y="0"/>
                </a:lnTo>
                <a:lnTo>
                  <a:pt x="1292501" y="213850"/>
                </a:lnTo>
                <a:lnTo>
                  <a:pt x="0" y="21385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1" id="21"/>
          <p:cNvGrpSpPr/>
          <p:nvPr/>
        </p:nvGrpSpPr>
        <p:grpSpPr>
          <a:xfrm rot="0">
            <a:off x="554038" y="3565293"/>
            <a:ext cx="5646379" cy="5368766"/>
            <a:chOff x="0" y="0"/>
            <a:chExt cx="7528506" cy="7158354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7528506" cy="7158354"/>
            </a:xfrm>
            <a:custGeom>
              <a:avLst/>
              <a:gdLst/>
              <a:ahLst/>
              <a:cxnLst/>
              <a:rect r="r" b="b" t="t" l="l"/>
              <a:pathLst>
                <a:path h="7158354" w="7528506">
                  <a:moveTo>
                    <a:pt x="0" y="0"/>
                  </a:moveTo>
                  <a:lnTo>
                    <a:pt x="7528506" y="0"/>
                  </a:lnTo>
                  <a:lnTo>
                    <a:pt x="7528506" y="7158354"/>
                  </a:lnTo>
                  <a:lnTo>
                    <a:pt x="0" y="71583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35000"/>
              </a:blip>
              <a:stretch>
                <a:fillRect l="0" t="0" r="0" b="0"/>
              </a:stretch>
            </a:blipFill>
          </p:spPr>
        </p:sp>
        <p:grpSp>
          <p:nvGrpSpPr>
            <p:cNvPr name="Group 23" id="23"/>
            <p:cNvGrpSpPr/>
            <p:nvPr/>
          </p:nvGrpSpPr>
          <p:grpSpPr>
            <a:xfrm rot="0">
              <a:off x="717697" y="1661384"/>
              <a:ext cx="6303711" cy="4331888"/>
              <a:chOff x="0" y="0"/>
              <a:chExt cx="1224134" cy="841221"/>
            </a:xfrm>
          </p:grpSpPr>
          <p:sp>
            <p:nvSpPr>
              <p:cNvPr name="Freeform 24" id="24"/>
              <p:cNvSpPr/>
              <p:nvPr/>
            </p:nvSpPr>
            <p:spPr>
              <a:xfrm flipH="false" flipV="false" rot="0">
                <a:off x="0" y="0"/>
                <a:ext cx="1224134" cy="841221"/>
              </a:xfrm>
              <a:custGeom>
                <a:avLst/>
                <a:gdLst/>
                <a:ahLst/>
                <a:cxnLst/>
                <a:rect r="r" b="b" t="t" l="l"/>
                <a:pathLst>
                  <a:path h="841221" w="1224134">
                    <a:moveTo>
                      <a:pt x="80940" y="0"/>
                    </a:moveTo>
                    <a:lnTo>
                      <a:pt x="1143194" y="0"/>
                    </a:lnTo>
                    <a:cubicBezTo>
                      <a:pt x="1164661" y="0"/>
                      <a:pt x="1185248" y="8528"/>
                      <a:pt x="1200427" y="23707"/>
                    </a:cubicBezTo>
                    <a:cubicBezTo>
                      <a:pt x="1215607" y="38886"/>
                      <a:pt x="1224134" y="59474"/>
                      <a:pt x="1224134" y="80940"/>
                    </a:cubicBezTo>
                    <a:lnTo>
                      <a:pt x="1224134" y="760280"/>
                    </a:lnTo>
                    <a:cubicBezTo>
                      <a:pt x="1224134" y="781747"/>
                      <a:pt x="1215607" y="802335"/>
                      <a:pt x="1200427" y="817514"/>
                    </a:cubicBezTo>
                    <a:cubicBezTo>
                      <a:pt x="1185248" y="832693"/>
                      <a:pt x="1164661" y="841221"/>
                      <a:pt x="1143194" y="841221"/>
                    </a:cubicBezTo>
                    <a:lnTo>
                      <a:pt x="80940" y="841221"/>
                    </a:lnTo>
                    <a:cubicBezTo>
                      <a:pt x="59474" y="841221"/>
                      <a:pt x="38886" y="832693"/>
                      <a:pt x="23707" y="817514"/>
                    </a:cubicBezTo>
                    <a:cubicBezTo>
                      <a:pt x="8528" y="802335"/>
                      <a:pt x="0" y="781747"/>
                      <a:pt x="0" y="760280"/>
                    </a:cubicBezTo>
                    <a:lnTo>
                      <a:pt x="0" y="80940"/>
                    </a:lnTo>
                    <a:cubicBezTo>
                      <a:pt x="0" y="59474"/>
                      <a:pt x="8528" y="38886"/>
                      <a:pt x="23707" y="23707"/>
                    </a:cubicBezTo>
                    <a:cubicBezTo>
                      <a:pt x="38886" y="8528"/>
                      <a:pt x="59474" y="0"/>
                      <a:pt x="8094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rnd">
                <a:gradFill>
                  <a:gsLst>
                    <a:gs pos="0">
                      <a:srgbClr val="8DC63F">
                        <a:alpha val="100000"/>
                      </a:srgbClr>
                    </a:gs>
                    <a:gs pos="100000">
                      <a:srgbClr val="006F31">
                        <a:alpha val="100000"/>
                      </a:srgbClr>
                    </a:gs>
                  </a:gsLst>
                  <a:lin ang="5400000"/>
                </a:gradFill>
                <a:prstDash val="solid"/>
                <a:round/>
              </a:ln>
            </p:spPr>
          </p:sp>
          <p:sp>
            <p:nvSpPr>
              <p:cNvPr name="TextBox 25" id="25"/>
              <p:cNvSpPr txBox="true"/>
              <p:nvPr/>
            </p:nvSpPr>
            <p:spPr>
              <a:xfrm>
                <a:off x="0" y="-57150"/>
                <a:ext cx="1224134" cy="898371"/>
              </a:xfrm>
              <a:prstGeom prst="rect">
                <a:avLst/>
              </a:prstGeom>
            </p:spPr>
            <p:txBody>
              <a:bodyPr anchor="ctr" rtlCol="false" tIns="53317" lIns="53317" bIns="53317" rIns="53317"/>
              <a:lstStyle/>
              <a:p>
                <a:pPr algn="ctr">
                  <a:lnSpc>
                    <a:spcPts val="2749"/>
                  </a:lnSpc>
                </a:pPr>
              </a:p>
            </p:txBody>
          </p:sp>
        </p:grpSp>
        <p:grpSp>
          <p:nvGrpSpPr>
            <p:cNvPr name="Group 26" id="26"/>
            <p:cNvGrpSpPr/>
            <p:nvPr/>
          </p:nvGrpSpPr>
          <p:grpSpPr>
            <a:xfrm rot="0">
              <a:off x="2363746" y="552259"/>
              <a:ext cx="3073385" cy="3073385"/>
              <a:chOff x="0" y="0"/>
              <a:chExt cx="596829" cy="596829"/>
            </a:xfrm>
          </p:grpSpPr>
          <p:sp>
            <p:nvSpPr>
              <p:cNvPr name="Freeform 27" id="27"/>
              <p:cNvSpPr/>
              <p:nvPr/>
            </p:nvSpPr>
            <p:spPr>
              <a:xfrm flipH="false" flipV="false" rot="0">
                <a:off x="0" y="0"/>
                <a:ext cx="596829" cy="596829"/>
              </a:xfrm>
              <a:custGeom>
                <a:avLst/>
                <a:gdLst/>
                <a:ahLst/>
                <a:cxnLst/>
                <a:rect r="r" b="b" t="t" l="l"/>
                <a:pathLst>
                  <a:path h="596829" w="596829">
                    <a:moveTo>
                      <a:pt x="139972" y="0"/>
                    </a:moveTo>
                    <a:lnTo>
                      <a:pt x="456856" y="0"/>
                    </a:lnTo>
                    <a:cubicBezTo>
                      <a:pt x="493979" y="0"/>
                      <a:pt x="529582" y="14747"/>
                      <a:pt x="555832" y="40997"/>
                    </a:cubicBezTo>
                    <a:cubicBezTo>
                      <a:pt x="582082" y="67247"/>
                      <a:pt x="596829" y="102849"/>
                      <a:pt x="596829" y="139972"/>
                    </a:cubicBezTo>
                    <a:lnTo>
                      <a:pt x="596829" y="456856"/>
                    </a:lnTo>
                    <a:cubicBezTo>
                      <a:pt x="596829" y="493979"/>
                      <a:pt x="582082" y="529582"/>
                      <a:pt x="555832" y="555832"/>
                    </a:cubicBezTo>
                    <a:cubicBezTo>
                      <a:pt x="529582" y="582082"/>
                      <a:pt x="493979" y="596829"/>
                      <a:pt x="456856" y="596829"/>
                    </a:cubicBezTo>
                    <a:lnTo>
                      <a:pt x="139972" y="596829"/>
                    </a:lnTo>
                    <a:cubicBezTo>
                      <a:pt x="102849" y="596829"/>
                      <a:pt x="67247" y="582082"/>
                      <a:pt x="40997" y="555832"/>
                    </a:cubicBezTo>
                    <a:cubicBezTo>
                      <a:pt x="14747" y="529582"/>
                      <a:pt x="0" y="493979"/>
                      <a:pt x="0" y="456856"/>
                    </a:cubicBezTo>
                    <a:lnTo>
                      <a:pt x="0" y="139972"/>
                    </a:lnTo>
                    <a:cubicBezTo>
                      <a:pt x="0" y="102849"/>
                      <a:pt x="14747" y="67247"/>
                      <a:pt x="40997" y="40997"/>
                    </a:cubicBezTo>
                    <a:cubicBezTo>
                      <a:pt x="67247" y="14747"/>
                      <a:pt x="102849" y="0"/>
                      <a:pt x="139972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8DC63F">
                      <a:alpha val="100000"/>
                    </a:srgbClr>
                  </a:gs>
                  <a:gs pos="100000">
                    <a:srgbClr val="006F31">
                      <a:alpha val="100000"/>
                    </a:srgbClr>
                  </a:gs>
                </a:gsLst>
                <a:lin ang="5400000"/>
              </a:gradFill>
            </p:spPr>
          </p:sp>
          <p:sp>
            <p:nvSpPr>
              <p:cNvPr name="TextBox 28" id="28"/>
              <p:cNvSpPr txBox="true"/>
              <p:nvPr/>
            </p:nvSpPr>
            <p:spPr>
              <a:xfrm>
                <a:off x="0" y="-57150"/>
                <a:ext cx="596829" cy="653979"/>
              </a:xfrm>
              <a:prstGeom prst="rect">
                <a:avLst/>
              </a:prstGeom>
            </p:spPr>
            <p:txBody>
              <a:bodyPr anchor="ctr" rtlCol="false" tIns="53317" lIns="53317" bIns="53317" rIns="53317"/>
              <a:lstStyle/>
              <a:p>
                <a:pPr algn="ctr">
                  <a:lnSpc>
                    <a:spcPts val="2749"/>
                  </a:lnSpc>
                </a:pPr>
              </a:p>
            </p:txBody>
          </p:sp>
        </p:grpSp>
        <p:sp>
          <p:nvSpPr>
            <p:cNvPr name="TextBox 29" id="29"/>
            <p:cNvSpPr txBox="true"/>
            <p:nvPr/>
          </p:nvSpPr>
          <p:spPr>
            <a:xfrm rot="0">
              <a:off x="1273069" y="3928737"/>
              <a:ext cx="5277102" cy="155953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137"/>
                </a:lnSpc>
              </a:pPr>
              <a:r>
                <a:rPr lang="en-US" sz="2240" b="true">
                  <a:solidFill>
                    <a:srgbClr val="545454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Integrar sensores para medir parámetros físico-químicos del agua.</a:t>
              </a:r>
            </a:p>
          </p:txBody>
        </p:sp>
        <p:sp>
          <p:nvSpPr>
            <p:cNvPr name="Freeform 30" id="30"/>
            <p:cNvSpPr/>
            <p:nvPr/>
          </p:nvSpPr>
          <p:spPr>
            <a:xfrm flipH="false" flipV="false" rot="0">
              <a:off x="3044779" y="1240202"/>
              <a:ext cx="1680459" cy="1680459"/>
            </a:xfrm>
            <a:custGeom>
              <a:avLst/>
              <a:gdLst/>
              <a:ahLst/>
              <a:cxnLst/>
              <a:rect r="r" b="b" t="t" l="l"/>
              <a:pathLst>
                <a:path h="1680459" w="1680459">
                  <a:moveTo>
                    <a:pt x="0" y="0"/>
                  </a:moveTo>
                  <a:lnTo>
                    <a:pt x="1680459" y="0"/>
                  </a:lnTo>
                  <a:lnTo>
                    <a:pt x="1680459" y="1680459"/>
                  </a:lnTo>
                  <a:lnTo>
                    <a:pt x="0" y="16804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31" id="31"/>
          <p:cNvGrpSpPr/>
          <p:nvPr/>
        </p:nvGrpSpPr>
        <p:grpSpPr>
          <a:xfrm rot="0">
            <a:off x="12038578" y="3682963"/>
            <a:ext cx="5646379" cy="5368766"/>
            <a:chOff x="0" y="0"/>
            <a:chExt cx="7528506" cy="7158354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7528506" cy="7158354"/>
            </a:xfrm>
            <a:custGeom>
              <a:avLst/>
              <a:gdLst/>
              <a:ahLst/>
              <a:cxnLst/>
              <a:rect r="r" b="b" t="t" l="l"/>
              <a:pathLst>
                <a:path h="7158354" w="7528506">
                  <a:moveTo>
                    <a:pt x="0" y="0"/>
                  </a:moveTo>
                  <a:lnTo>
                    <a:pt x="7528506" y="0"/>
                  </a:lnTo>
                  <a:lnTo>
                    <a:pt x="7528506" y="7158354"/>
                  </a:lnTo>
                  <a:lnTo>
                    <a:pt x="0" y="71583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35000"/>
              </a:blip>
              <a:stretch>
                <a:fillRect l="0" t="0" r="0" b="0"/>
              </a:stretch>
            </a:blipFill>
          </p:spPr>
        </p:sp>
        <p:grpSp>
          <p:nvGrpSpPr>
            <p:cNvPr name="Group 33" id="33"/>
            <p:cNvGrpSpPr/>
            <p:nvPr/>
          </p:nvGrpSpPr>
          <p:grpSpPr>
            <a:xfrm rot="0">
              <a:off x="717697" y="1661384"/>
              <a:ext cx="6303711" cy="4331888"/>
              <a:chOff x="0" y="0"/>
              <a:chExt cx="1224134" cy="841221"/>
            </a:xfrm>
          </p:grpSpPr>
          <p:sp>
            <p:nvSpPr>
              <p:cNvPr name="Freeform 34" id="34"/>
              <p:cNvSpPr/>
              <p:nvPr/>
            </p:nvSpPr>
            <p:spPr>
              <a:xfrm flipH="false" flipV="false" rot="0">
                <a:off x="0" y="0"/>
                <a:ext cx="1224134" cy="841221"/>
              </a:xfrm>
              <a:custGeom>
                <a:avLst/>
                <a:gdLst/>
                <a:ahLst/>
                <a:cxnLst/>
                <a:rect r="r" b="b" t="t" l="l"/>
                <a:pathLst>
                  <a:path h="841221" w="1224134">
                    <a:moveTo>
                      <a:pt x="80940" y="0"/>
                    </a:moveTo>
                    <a:lnTo>
                      <a:pt x="1143194" y="0"/>
                    </a:lnTo>
                    <a:cubicBezTo>
                      <a:pt x="1164661" y="0"/>
                      <a:pt x="1185248" y="8528"/>
                      <a:pt x="1200427" y="23707"/>
                    </a:cubicBezTo>
                    <a:cubicBezTo>
                      <a:pt x="1215607" y="38886"/>
                      <a:pt x="1224134" y="59474"/>
                      <a:pt x="1224134" y="80940"/>
                    </a:cubicBezTo>
                    <a:lnTo>
                      <a:pt x="1224134" y="760280"/>
                    </a:lnTo>
                    <a:cubicBezTo>
                      <a:pt x="1224134" y="781747"/>
                      <a:pt x="1215607" y="802335"/>
                      <a:pt x="1200427" y="817514"/>
                    </a:cubicBezTo>
                    <a:cubicBezTo>
                      <a:pt x="1185248" y="832693"/>
                      <a:pt x="1164661" y="841221"/>
                      <a:pt x="1143194" y="841221"/>
                    </a:cubicBezTo>
                    <a:lnTo>
                      <a:pt x="80940" y="841221"/>
                    </a:lnTo>
                    <a:cubicBezTo>
                      <a:pt x="59474" y="841221"/>
                      <a:pt x="38886" y="832693"/>
                      <a:pt x="23707" y="817514"/>
                    </a:cubicBezTo>
                    <a:cubicBezTo>
                      <a:pt x="8528" y="802335"/>
                      <a:pt x="0" y="781747"/>
                      <a:pt x="0" y="760280"/>
                    </a:cubicBezTo>
                    <a:lnTo>
                      <a:pt x="0" y="80940"/>
                    </a:lnTo>
                    <a:cubicBezTo>
                      <a:pt x="0" y="59474"/>
                      <a:pt x="8528" y="38886"/>
                      <a:pt x="23707" y="23707"/>
                    </a:cubicBezTo>
                    <a:cubicBezTo>
                      <a:pt x="38886" y="8528"/>
                      <a:pt x="59474" y="0"/>
                      <a:pt x="8094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rnd">
                <a:gradFill>
                  <a:gsLst>
                    <a:gs pos="0">
                      <a:srgbClr val="8DC63F">
                        <a:alpha val="100000"/>
                      </a:srgbClr>
                    </a:gs>
                    <a:gs pos="100000">
                      <a:srgbClr val="006F31">
                        <a:alpha val="100000"/>
                      </a:srgbClr>
                    </a:gs>
                  </a:gsLst>
                  <a:lin ang="5400000"/>
                </a:gradFill>
                <a:prstDash val="solid"/>
                <a:round/>
              </a:ln>
            </p:spPr>
          </p:sp>
          <p:sp>
            <p:nvSpPr>
              <p:cNvPr name="TextBox 35" id="35"/>
              <p:cNvSpPr txBox="true"/>
              <p:nvPr/>
            </p:nvSpPr>
            <p:spPr>
              <a:xfrm>
                <a:off x="0" y="-57150"/>
                <a:ext cx="1224134" cy="898371"/>
              </a:xfrm>
              <a:prstGeom prst="rect">
                <a:avLst/>
              </a:prstGeom>
            </p:spPr>
            <p:txBody>
              <a:bodyPr anchor="ctr" rtlCol="false" tIns="53317" lIns="53317" bIns="53317" rIns="53317"/>
              <a:lstStyle/>
              <a:p>
                <a:pPr algn="ctr">
                  <a:lnSpc>
                    <a:spcPts val="2749"/>
                  </a:lnSpc>
                </a:pPr>
              </a:p>
            </p:txBody>
          </p:sp>
        </p:grpSp>
        <p:grpSp>
          <p:nvGrpSpPr>
            <p:cNvPr name="Group 36" id="36"/>
            <p:cNvGrpSpPr/>
            <p:nvPr/>
          </p:nvGrpSpPr>
          <p:grpSpPr>
            <a:xfrm rot="0">
              <a:off x="2363746" y="552259"/>
              <a:ext cx="3073385" cy="3073385"/>
              <a:chOff x="0" y="0"/>
              <a:chExt cx="596829" cy="596829"/>
            </a:xfrm>
          </p:grpSpPr>
          <p:sp>
            <p:nvSpPr>
              <p:cNvPr name="Freeform 37" id="37"/>
              <p:cNvSpPr/>
              <p:nvPr/>
            </p:nvSpPr>
            <p:spPr>
              <a:xfrm flipH="false" flipV="false" rot="0">
                <a:off x="0" y="0"/>
                <a:ext cx="596829" cy="596829"/>
              </a:xfrm>
              <a:custGeom>
                <a:avLst/>
                <a:gdLst/>
                <a:ahLst/>
                <a:cxnLst/>
                <a:rect r="r" b="b" t="t" l="l"/>
                <a:pathLst>
                  <a:path h="596829" w="596829">
                    <a:moveTo>
                      <a:pt x="139972" y="0"/>
                    </a:moveTo>
                    <a:lnTo>
                      <a:pt x="456856" y="0"/>
                    </a:lnTo>
                    <a:cubicBezTo>
                      <a:pt x="493979" y="0"/>
                      <a:pt x="529582" y="14747"/>
                      <a:pt x="555832" y="40997"/>
                    </a:cubicBezTo>
                    <a:cubicBezTo>
                      <a:pt x="582082" y="67247"/>
                      <a:pt x="596829" y="102849"/>
                      <a:pt x="596829" y="139972"/>
                    </a:cubicBezTo>
                    <a:lnTo>
                      <a:pt x="596829" y="456856"/>
                    </a:lnTo>
                    <a:cubicBezTo>
                      <a:pt x="596829" y="493979"/>
                      <a:pt x="582082" y="529582"/>
                      <a:pt x="555832" y="555832"/>
                    </a:cubicBezTo>
                    <a:cubicBezTo>
                      <a:pt x="529582" y="582082"/>
                      <a:pt x="493979" y="596829"/>
                      <a:pt x="456856" y="596829"/>
                    </a:cubicBezTo>
                    <a:lnTo>
                      <a:pt x="139972" y="596829"/>
                    </a:lnTo>
                    <a:cubicBezTo>
                      <a:pt x="102849" y="596829"/>
                      <a:pt x="67247" y="582082"/>
                      <a:pt x="40997" y="555832"/>
                    </a:cubicBezTo>
                    <a:cubicBezTo>
                      <a:pt x="14747" y="529582"/>
                      <a:pt x="0" y="493979"/>
                      <a:pt x="0" y="456856"/>
                    </a:cubicBezTo>
                    <a:lnTo>
                      <a:pt x="0" y="139972"/>
                    </a:lnTo>
                    <a:cubicBezTo>
                      <a:pt x="0" y="102849"/>
                      <a:pt x="14747" y="67247"/>
                      <a:pt x="40997" y="40997"/>
                    </a:cubicBezTo>
                    <a:cubicBezTo>
                      <a:pt x="67247" y="14747"/>
                      <a:pt x="102849" y="0"/>
                      <a:pt x="139972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8DC63F">
                      <a:alpha val="100000"/>
                    </a:srgbClr>
                  </a:gs>
                  <a:gs pos="100000">
                    <a:srgbClr val="006F31">
                      <a:alpha val="100000"/>
                    </a:srgbClr>
                  </a:gs>
                </a:gsLst>
                <a:lin ang="5400000"/>
              </a:gradFill>
            </p:spPr>
          </p:sp>
          <p:sp>
            <p:nvSpPr>
              <p:cNvPr name="TextBox 38" id="38"/>
              <p:cNvSpPr txBox="true"/>
              <p:nvPr/>
            </p:nvSpPr>
            <p:spPr>
              <a:xfrm>
                <a:off x="0" y="-57150"/>
                <a:ext cx="596829" cy="653979"/>
              </a:xfrm>
              <a:prstGeom prst="rect">
                <a:avLst/>
              </a:prstGeom>
            </p:spPr>
            <p:txBody>
              <a:bodyPr anchor="ctr" rtlCol="false" tIns="53317" lIns="53317" bIns="53317" rIns="53317"/>
              <a:lstStyle/>
              <a:p>
                <a:pPr algn="ctr">
                  <a:lnSpc>
                    <a:spcPts val="2749"/>
                  </a:lnSpc>
                </a:pPr>
              </a:p>
            </p:txBody>
          </p:sp>
        </p:grpSp>
        <p:sp>
          <p:nvSpPr>
            <p:cNvPr name="TextBox 39" id="39"/>
            <p:cNvSpPr txBox="true"/>
            <p:nvPr/>
          </p:nvSpPr>
          <p:spPr>
            <a:xfrm rot="0">
              <a:off x="1273069" y="3928737"/>
              <a:ext cx="5277102" cy="155953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137"/>
                </a:lnSpc>
              </a:pPr>
              <a:r>
                <a:rPr lang="en-US" sz="2240" b="true">
                  <a:solidFill>
                    <a:srgbClr val="545454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Generar reportes que faciliten la toma de decisiones.</a:t>
              </a:r>
            </a:p>
          </p:txBody>
        </p:sp>
        <p:sp>
          <p:nvSpPr>
            <p:cNvPr name="Freeform 40" id="40"/>
            <p:cNvSpPr/>
            <p:nvPr/>
          </p:nvSpPr>
          <p:spPr>
            <a:xfrm flipH="false" flipV="false" rot="0">
              <a:off x="3044779" y="1240202"/>
              <a:ext cx="1680459" cy="1680459"/>
            </a:xfrm>
            <a:custGeom>
              <a:avLst/>
              <a:gdLst/>
              <a:ahLst/>
              <a:cxnLst/>
              <a:rect r="r" b="b" t="t" l="l"/>
              <a:pathLst>
                <a:path h="1680459" w="1680459">
                  <a:moveTo>
                    <a:pt x="0" y="0"/>
                  </a:moveTo>
                  <a:lnTo>
                    <a:pt x="1680459" y="0"/>
                  </a:lnTo>
                  <a:lnTo>
                    <a:pt x="1680459" y="1680459"/>
                  </a:lnTo>
                  <a:lnTo>
                    <a:pt x="0" y="16804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41" id="41"/>
          <p:cNvSpPr/>
          <p:nvPr/>
        </p:nvSpPr>
        <p:spPr>
          <a:xfrm flipH="false" flipV="false" rot="-10800000">
            <a:off x="-1241786" y="447435"/>
            <a:ext cx="6490240" cy="2742127"/>
          </a:xfrm>
          <a:custGeom>
            <a:avLst/>
            <a:gdLst/>
            <a:ahLst/>
            <a:cxnLst/>
            <a:rect r="r" b="b" t="t" l="l"/>
            <a:pathLst>
              <a:path h="2742127" w="6490240">
                <a:moveTo>
                  <a:pt x="0" y="0"/>
                </a:moveTo>
                <a:lnTo>
                  <a:pt x="6490240" y="0"/>
                </a:lnTo>
                <a:lnTo>
                  <a:pt x="6490240" y="2742126"/>
                </a:lnTo>
                <a:lnTo>
                  <a:pt x="0" y="27421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F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877069" y="6775471"/>
            <a:ext cx="4480997" cy="2136981"/>
            <a:chOff x="0" y="0"/>
            <a:chExt cx="1180180" cy="56282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80180" cy="562826"/>
            </a:xfrm>
            <a:custGeom>
              <a:avLst/>
              <a:gdLst/>
              <a:ahLst/>
              <a:cxnLst/>
              <a:rect r="r" b="b" t="t" l="l"/>
              <a:pathLst>
                <a:path h="562826" w="1180180">
                  <a:moveTo>
                    <a:pt x="65653" y="0"/>
                  </a:moveTo>
                  <a:lnTo>
                    <a:pt x="1114527" y="0"/>
                  </a:lnTo>
                  <a:cubicBezTo>
                    <a:pt x="1131939" y="0"/>
                    <a:pt x="1148639" y="6917"/>
                    <a:pt x="1160951" y="19229"/>
                  </a:cubicBezTo>
                  <a:cubicBezTo>
                    <a:pt x="1173263" y="31542"/>
                    <a:pt x="1180180" y="48241"/>
                    <a:pt x="1180180" y="65653"/>
                  </a:cubicBezTo>
                  <a:lnTo>
                    <a:pt x="1180180" y="497173"/>
                  </a:lnTo>
                  <a:cubicBezTo>
                    <a:pt x="1180180" y="514585"/>
                    <a:pt x="1173263" y="531284"/>
                    <a:pt x="1160951" y="543597"/>
                  </a:cubicBezTo>
                  <a:cubicBezTo>
                    <a:pt x="1148639" y="555909"/>
                    <a:pt x="1131939" y="562826"/>
                    <a:pt x="1114527" y="562826"/>
                  </a:cubicBezTo>
                  <a:lnTo>
                    <a:pt x="65653" y="562826"/>
                  </a:lnTo>
                  <a:cubicBezTo>
                    <a:pt x="29394" y="562826"/>
                    <a:pt x="0" y="533432"/>
                    <a:pt x="0" y="497173"/>
                  </a:cubicBezTo>
                  <a:lnTo>
                    <a:pt x="0" y="65653"/>
                  </a:lnTo>
                  <a:cubicBezTo>
                    <a:pt x="0" y="29394"/>
                    <a:pt x="29394" y="0"/>
                    <a:pt x="65653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gradFill>
                <a:gsLst>
                  <a:gs pos="0">
                    <a:srgbClr val="8DC63F">
                      <a:alpha val="100000"/>
                    </a:srgbClr>
                  </a:gs>
                  <a:gs pos="100000">
                    <a:srgbClr val="006F31">
                      <a:alpha val="100000"/>
                    </a:srgbClr>
                  </a:gs>
                </a:gsLst>
                <a:lin ang="5400000"/>
              </a:gra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180180" cy="6199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4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6801775" y="4171765"/>
            <a:ext cx="4480997" cy="2136981"/>
            <a:chOff x="0" y="0"/>
            <a:chExt cx="1180180" cy="56282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180180" cy="562826"/>
            </a:xfrm>
            <a:custGeom>
              <a:avLst/>
              <a:gdLst/>
              <a:ahLst/>
              <a:cxnLst/>
              <a:rect r="r" b="b" t="t" l="l"/>
              <a:pathLst>
                <a:path h="562826" w="1180180">
                  <a:moveTo>
                    <a:pt x="65653" y="0"/>
                  </a:moveTo>
                  <a:lnTo>
                    <a:pt x="1114527" y="0"/>
                  </a:lnTo>
                  <a:cubicBezTo>
                    <a:pt x="1131939" y="0"/>
                    <a:pt x="1148639" y="6917"/>
                    <a:pt x="1160951" y="19229"/>
                  </a:cubicBezTo>
                  <a:cubicBezTo>
                    <a:pt x="1173263" y="31542"/>
                    <a:pt x="1180180" y="48241"/>
                    <a:pt x="1180180" y="65653"/>
                  </a:cubicBezTo>
                  <a:lnTo>
                    <a:pt x="1180180" y="497173"/>
                  </a:lnTo>
                  <a:cubicBezTo>
                    <a:pt x="1180180" y="514585"/>
                    <a:pt x="1173263" y="531284"/>
                    <a:pt x="1160951" y="543597"/>
                  </a:cubicBezTo>
                  <a:cubicBezTo>
                    <a:pt x="1148639" y="555909"/>
                    <a:pt x="1131939" y="562826"/>
                    <a:pt x="1114527" y="562826"/>
                  </a:cubicBezTo>
                  <a:lnTo>
                    <a:pt x="65653" y="562826"/>
                  </a:lnTo>
                  <a:cubicBezTo>
                    <a:pt x="29394" y="562826"/>
                    <a:pt x="0" y="533432"/>
                    <a:pt x="0" y="497173"/>
                  </a:cubicBezTo>
                  <a:lnTo>
                    <a:pt x="0" y="65653"/>
                  </a:lnTo>
                  <a:cubicBezTo>
                    <a:pt x="0" y="29394"/>
                    <a:pt x="29394" y="0"/>
                    <a:pt x="65653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gradFill>
                <a:gsLst>
                  <a:gs pos="0">
                    <a:srgbClr val="8DC63F">
                      <a:alpha val="100000"/>
                    </a:srgbClr>
                  </a:gs>
                  <a:gs pos="100000">
                    <a:srgbClr val="006F31">
                      <a:alpha val="100000"/>
                    </a:srgbClr>
                  </a:gs>
                </a:gsLst>
                <a:lin ang="5400000"/>
              </a:gra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1180180" cy="6199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4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3505323" y="634741"/>
            <a:ext cx="5826332" cy="10556975"/>
            <a:chOff x="0" y="0"/>
            <a:chExt cx="1534507" cy="278043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534507" cy="2780438"/>
            </a:xfrm>
            <a:custGeom>
              <a:avLst/>
              <a:gdLst/>
              <a:ahLst/>
              <a:cxnLst/>
              <a:rect r="r" b="b" t="t" l="l"/>
              <a:pathLst>
                <a:path h="2780438" w="1534507">
                  <a:moveTo>
                    <a:pt x="90357" y="0"/>
                  </a:moveTo>
                  <a:lnTo>
                    <a:pt x="1444150" y="0"/>
                  </a:lnTo>
                  <a:cubicBezTo>
                    <a:pt x="1494053" y="0"/>
                    <a:pt x="1534507" y="40454"/>
                    <a:pt x="1534507" y="90357"/>
                  </a:cubicBezTo>
                  <a:lnTo>
                    <a:pt x="1534507" y="2690081"/>
                  </a:lnTo>
                  <a:cubicBezTo>
                    <a:pt x="1534507" y="2714045"/>
                    <a:pt x="1524987" y="2737028"/>
                    <a:pt x="1508042" y="2753973"/>
                  </a:cubicBezTo>
                  <a:cubicBezTo>
                    <a:pt x="1491097" y="2770918"/>
                    <a:pt x="1468114" y="2780438"/>
                    <a:pt x="1444150" y="2780438"/>
                  </a:cubicBezTo>
                  <a:lnTo>
                    <a:pt x="90357" y="2780438"/>
                  </a:lnTo>
                  <a:cubicBezTo>
                    <a:pt x="40454" y="2780438"/>
                    <a:pt x="0" y="2739984"/>
                    <a:pt x="0" y="2690081"/>
                  </a:cubicBezTo>
                  <a:lnTo>
                    <a:pt x="0" y="90357"/>
                  </a:lnTo>
                  <a:cubicBezTo>
                    <a:pt x="0" y="40454"/>
                    <a:pt x="40454" y="0"/>
                    <a:pt x="90357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8DC63F">
                    <a:alpha val="100000"/>
                  </a:srgbClr>
                </a:gs>
                <a:gs pos="100000">
                  <a:srgbClr val="006F31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1534507" cy="28375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4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6399578" y="-1176161"/>
            <a:ext cx="1143885" cy="2401845"/>
            <a:chOff x="0" y="0"/>
            <a:chExt cx="301270" cy="63258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301270" cy="632585"/>
            </a:xfrm>
            <a:custGeom>
              <a:avLst/>
              <a:gdLst/>
              <a:ahLst/>
              <a:cxnLst/>
              <a:rect r="r" b="b" t="t" l="l"/>
              <a:pathLst>
                <a:path h="632585" w="301270">
                  <a:moveTo>
                    <a:pt x="150635" y="0"/>
                  </a:moveTo>
                  <a:lnTo>
                    <a:pt x="150635" y="0"/>
                  </a:lnTo>
                  <a:cubicBezTo>
                    <a:pt x="190586" y="0"/>
                    <a:pt x="228901" y="15870"/>
                    <a:pt x="257150" y="44120"/>
                  </a:cubicBezTo>
                  <a:cubicBezTo>
                    <a:pt x="285400" y="72370"/>
                    <a:pt x="301270" y="110684"/>
                    <a:pt x="301270" y="150635"/>
                  </a:cubicBezTo>
                  <a:lnTo>
                    <a:pt x="301270" y="481950"/>
                  </a:lnTo>
                  <a:cubicBezTo>
                    <a:pt x="301270" y="521901"/>
                    <a:pt x="285400" y="560215"/>
                    <a:pt x="257150" y="588465"/>
                  </a:cubicBezTo>
                  <a:cubicBezTo>
                    <a:pt x="228901" y="616714"/>
                    <a:pt x="190586" y="632585"/>
                    <a:pt x="150635" y="632585"/>
                  </a:cubicBezTo>
                  <a:lnTo>
                    <a:pt x="150635" y="632585"/>
                  </a:lnTo>
                  <a:cubicBezTo>
                    <a:pt x="110684" y="632585"/>
                    <a:pt x="72370" y="616714"/>
                    <a:pt x="44120" y="588465"/>
                  </a:cubicBezTo>
                  <a:cubicBezTo>
                    <a:pt x="15870" y="560215"/>
                    <a:pt x="0" y="521901"/>
                    <a:pt x="0" y="481950"/>
                  </a:cubicBezTo>
                  <a:lnTo>
                    <a:pt x="0" y="150635"/>
                  </a:lnTo>
                  <a:cubicBezTo>
                    <a:pt x="0" y="110684"/>
                    <a:pt x="15870" y="72370"/>
                    <a:pt x="44120" y="44120"/>
                  </a:cubicBezTo>
                  <a:cubicBezTo>
                    <a:pt x="72370" y="15870"/>
                    <a:pt x="110684" y="0"/>
                    <a:pt x="150635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8DC63F">
                    <a:alpha val="100000"/>
                  </a:srgbClr>
                </a:gs>
                <a:gs pos="100000">
                  <a:srgbClr val="006F31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57150"/>
              <a:ext cx="301270" cy="6897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4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2029769" y="1816233"/>
            <a:ext cx="7185834" cy="7175196"/>
            <a:chOff x="0" y="0"/>
            <a:chExt cx="854787" cy="853521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54787" cy="853521"/>
            </a:xfrm>
            <a:custGeom>
              <a:avLst/>
              <a:gdLst/>
              <a:ahLst/>
              <a:cxnLst/>
              <a:rect r="r" b="b" t="t" l="l"/>
              <a:pathLst>
                <a:path h="853521" w="854787">
                  <a:moveTo>
                    <a:pt x="63566" y="0"/>
                  </a:moveTo>
                  <a:lnTo>
                    <a:pt x="791221" y="0"/>
                  </a:lnTo>
                  <a:cubicBezTo>
                    <a:pt x="808080" y="0"/>
                    <a:pt x="824248" y="6697"/>
                    <a:pt x="836169" y="18618"/>
                  </a:cubicBezTo>
                  <a:cubicBezTo>
                    <a:pt x="848090" y="30539"/>
                    <a:pt x="854787" y="46707"/>
                    <a:pt x="854787" y="63566"/>
                  </a:cubicBezTo>
                  <a:lnTo>
                    <a:pt x="854787" y="789956"/>
                  </a:lnTo>
                  <a:cubicBezTo>
                    <a:pt x="854787" y="806814"/>
                    <a:pt x="848090" y="822983"/>
                    <a:pt x="836169" y="834903"/>
                  </a:cubicBezTo>
                  <a:cubicBezTo>
                    <a:pt x="824248" y="846824"/>
                    <a:pt x="808080" y="853521"/>
                    <a:pt x="791221" y="853521"/>
                  </a:cubicBezTo>
                  <a:lnTo>
                    <a:pt x="63566" y="853521"/>
                  </a:lnTo>
                  <a:cubicBezTo>
                    <a:pt x="46707" y="853521"/>
                    <a:pt x="30539" y="846824"/>
                    <a:pt x="18618" y="834903"/>
                  </a:cubicBezTo>
                  <a:cubicBezTo>
                    <a:pt x="6697" y="822983"/>
                    <a:pt x="0" y="806814"/>
                    <a:pt x="0" y="789956"/>
                  </a:cubicBezTo>
                  <a:lnTo>
                    <a:pt x="0" y="63566"/>
                  </a:lnTo>
                  <a:cubicBezTo>
                    <a:pt x="0" y="46707"/>
                    <a:pt x="6697" y="30539"/>
                    <a:pt x="18618" y="18618"/>
                  </a:cubicBezTo>
                  <a:cubicBezTo>
                    <a:pt x="30539" y="6697"/>
                    <a:pt x="46707" y="0"/>
                    <a:pt x="63566" y="0"/>
                  </a:cubicBezTo>
                  <a:close/>
                </a:path>
              </a:pathLst>
            </a:custGeom>
            <a:blipFill>
              <a:blip r:embed="rId2"/>
              <a:stretch>
                <a:fillRect l="-24935" t="0" r="-24935" b="0"/>
              </a:stretch>
            </a:blipFill>
            <a:ln w="95250" cap="rnd">
              <a:solidFill>
                <a:srgbClr val="FFFFFF"/>
              </a:solidFill>
              <a:prstDash val="solid"/>
              <a:round/>
            </a:ln>
          </p:spPr>
        </p:sp>
      </p:grpSp>
      <p:sp>
        <p:nvSpPr>
          <p:cNvPr name="Freeform 16" id="16"/>
          <p:cNvSpPr/>
          <p:nvPr/>
        </p:nvSpPr>
        <p:spPr>
          <a:xfrm flipH="false" flipV="false" rot="0">
            <a:off x="16418489" y="8140750"/>
            <a:ext cx="3335970" cy="2235100"/>
          </a:xfrm>
          <a:custGeom>
            <a:avLst/>
            <a:gdLst/>
            <a:ahLst/>
            <a:cxnLst/>
            <a:rect r="r" b="b" t="t" l="l"/>
            <a:pathLst>
              <a:path h="2235100" w="3335970">
                <a:moveTo>
                  <a:pt x="0" y="0"/>
                </a:moveTo>
                <a:lnTo>
                  <a:pt x="3335970" y="0"/>
                </a:lnTo>
                <a:lnTo>
                  <a:pt x="3335970" y="2235100"/>
                </a:lnTo>
                <a:lnTo>
                  <a:pt x="0" y="22351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1122527" y="1118758"/>
            <a:ext cx="1292502" cy="213850"/>
          </a:xfrm>
          <a:custGeom>
            <a:avLst/>
            <a:gdLst/>
            <a:ahLst/>
            <a:cxnLst/>
            <a:rect r="r" b="b" t="t" l="l"/>
            <a:pathLst>
              <a:path h="213850" w="1292502">
                <a:moveTo>
                  <a:pt x="0" y="0"/>
                </a:moveTo>
                <a:lnTo>
                  <a:pt x="1292502" y="0"/>
                </a:lnTo>
                <a:lnTo>
                  <a:pt x="1292502" y="213851"/>
                </a:lnTo>
                <a:lnTo>
                  <a:pt x="0" y="21385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877069" y="1326965"/>
            <a:ext cx="6171696" cy="1158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50"/>
              </a:lnSpc>
            </a:pPr>
            <a:r>
              <a:rPr lang="en-US" sz="6500" b="true">
                <a:solidFill>
                  <a:srgbClr val="006837"/>
                </a:solidFill>
                <a:latin typeface="Mont Bold"/>
                <a:ea typeface="Mont Bold"/>
                <a:cs typeface="Mont Bold"/>
                <a:sym typeface="Mont Bold"/>
              </a:rPr>
              <a:t>Alcance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1877069" y="4171765"/>
            <a:ext cx="4480997" cy="2136981"/>
            <a:chOff x="0" y="0"/>
            <a:chExt cx="5974663" cy="2849308"/>
          </a:xfrm>
        </p:grpSpPr>
        <p:grpSp>
          <p:nvGrpSpPr>
            <p:cNvPr name="Group 20" id="20"/>
            <p:cNvGrpSpPr/>
            <p:nvPr/>
          </p:nvGrpSpPr>
          <p:grpSpPr>
            <a:xfrm rot="0">
              <a:off x="0" y="0"/>
              <a:ext cx="5974663" cy="2849308"/>
              <a:chOff x="0" y="0"/>
              <a:chExt cx="1180180" cy="562826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1180180" cy="562826"/>
              </a:xfrm>
              <a:custGeom>
                <a:avLst/>
                <a:gdLst/>
                <a:ahLst/>
                <a:cxnLst/>
                <a:rect r="r" b="b" t="t" l="l"/>
                <a:pathLst>
                  <a:path h="562826" w="1180180">
                    <a:moveTo>
                      <a:pt x="65653" y="0"/>
                    </a:moveTo>
                    <a:lnTo>
                      <a:pt x="1114527" y="0"/>
                    </a:lnTo>
                    <a:cubicBezTo>
                      <a:pt x="1131939" y="0"/>
                      <a:pt x="1148639" y="6917"/>
                      <a:pt x="1160951" y="19229"/>
                    </a:cubicBezTo>
                    <a:cubicBezTo>
                      <a:pt x="1173263" y="31542"/>
                      <a:pt x="1180180" y="48241"/>
                      <a:pt x="1180180" y="65653"/>
                    </a:cubicBezTo>
                    <a:lnTo>
                      <a:pt x="1180180" y="497173"/>
                    </a:lnTo>
                    <a:cubicBezTo>
                      <a:pt x="1180180" y="514585"/>
                      <a:pt x="1173263" y="531284"/>
                      <a:pt x="1160951" y="543597"/>
                    </a:cubicBezTo>
                    <a:cubicBezTo>
                      <a:pt x="1148639" y="555909"/>
                      <a:pt x="1131939" y="562826"/>
                      <a:pt x="1114527" y="562826"/>
                    </a:cubicBezTo>
                    <a:lnTo>
                      <a:pt x="65653" y="562826"/>
                    </a:lnTo>
                    <a:cubicBezTo>
                      <a:pt x="29394" y="562826"/>
                      <a:pt x="0" y="533432"/>
                      <a:pt x="0" y="497173"/>
                    </a:cubicBezTo>
                    <a:lnTo>
                      <a:pt x="0" y="65653"/>
                    </a:lnTo>
                    <a:cubicBezTo>
                      <a:pt x="0" y="29394"/>
                      <a:pt x="29394" y="0"/>
                      <a:pt x="6565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rnd">
                <a:gradFill>
                  <a:gsLst>
                    <a:gs pos="0">
                      <a:srgbClr val="8DC63F">
                        <a:alpha val="100000"/>
                      </a:srgbClr>
                    </a:gs>
                    <a:gs pos="100000">
                      <a:srgbClr val="006F31">
                        <a:alpha val="100000"/>
                      </a:srgbClr>
                    </a:gs>
                  </a:gsLst>
                  <a:lin ang="5400000"/>
                </a:gradFill>
                <a:prstDash val="solid"/>
                <a:round/>
              </a:ln>
            </p:spPr>
          </p:sp>
          <p:sp>
            <p:nvSpPr>
              <p:cNvPr name="TextBox 22" id="22"/>
              <p:cNvSpPr txBox="true"/>
              <p:nvPr/>
            </p:nvSpPr>
            <p:spPr>
              <a:xfrm>
                <a:off x="0" y="-57150"/>
                <a:ext cx="1180180" cy="61997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49"/>
                  </a:lnSpc>
                </a:pPr>
              </a:p>
            </p:txBody>
          </p:sp>
        </p:grpSp>
        <p:sp>
          <p:nvSpPr>
            <p:cNvPr name="TextBox 23" id="23"/>
            <p:cNvSpPr txBox="true"/>
            <p:nvPr/>
          </p:nvSpPr>
          <p:spPr>
            <a:xfrm rot="0">
              <a:off x="1005186" y="564912"/>
              <a:ext cx="3964291" cy="19282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749"/>
                </a:lnSpc>
              </a:pPr>
              <a:r>
                <a:rPr lang="en-US" sz="2499" b="true">
                  <a:solidFill>
                    <a:srgbClr val="006837"/>
                  </a:solidFill>
                  <a:latin typeface="Mont Bold"/>
                  <a:ea typeface="Mont Bold"/>
                  <a:cs typeface="Mont Bold"/>
                  <a:sym typeface="Mont Bold"/>
                </a:rPr>
                <a:t>Dashboard web con acceso diferenciado por roles</a:t>
              </a:r>
            </a:p>
          </p:txBody>
        </p:sp>
      </p:grpSp>
      <p:sp>
        <p:nvSpPr>
          <p:cNvPr name="TextBox 24" id="24"/>
          <p:cNvSpPr txBox="true"/>
          <p:nvPr/>
        </p:nvSpPr>
        <p:spPr>
          <a:xfrm rot="0">
            <a:off x="2766307" y="7085136"/>
            <a:ext cx="2702523" cy="1460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49"/>
              </a:lnSpc>
            </a:pPr>
            <a:r>
              <a:rPr lang="en-US" sz="2499" b="true">
                <a:solidFill>
                  <a:srgbClr val="006837"/>
                </a:solidFill>
                <a:latin typeface="Mont Bold"/>
                <a:ea typeface="Mont Bold"/>
                <a:cs typeface="Mont Bold"/>
                <a:sym typeface="Mont Bold"/>
              </a:rPr>
              <a:t>Base de datos para registro histórico y análisis.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7335681" y="4349771"/>
            <a:ext cx="3413186" cy="180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49"/>
              </a:lnSpc>
            </a:pPr>
            <a:r>
              <a:rPr lang="en-US" sz="2499" b="true">
                <a:solidFill>
                  <a:srgbClr val="006837"/>
                </a:solidFill>
                <a:latin typeface="Mont Bold"/>
                <a:ea typeface="Mont Bold"/>
                <a:cs typeface="Mont Bold"/>
                <a:sym typeface="Mont Bold"/>
              </a:rPr>
              <a:t>Medición de parámetros: pH, turbidez, conductividad, tds y oxígeno disuelto.</a:t>
            </a:r>
          </a:p>
        </p:txBody>
      </p:sp>
      <p:grpSp>
        <p:nvGrpSpPr>
          <p:cNvPr name="Group 26" id="26"/>
          <p:cNvGrpSpPr/>
          <p:nvPr/>
        </p:nvGrpSpPr>
        <p:grpSpPr>
          <a:xfrm rot="0">
            <a:off x="6801775" y="6775471"/>
            <a:ext cx="4480997" cy="1868856"/>
            <a:chOff x="0" y="0"/>
            <a:chExt cx="5974663" cy="2491808"/>
          </a:xfrm>
        </p:grpSpPr>
        <p:grpSp>
          <p:nvGrpSpPr>
            <p:cNvPr name="Group 27" id="27"/>
            <p:cNvGrpSpPr/>
            <p:nvPr/>
          </p:nvGrpSpPr>
          <p:grpSpPr>
            <a:xfrm rot="0">
              <a:off x="0" y="0"/>
              <a:ext cx="5974663" cy="2491808"/>
              <a:chOff x="0" y="0"/>
              <a:chExt cx="1196125" cy="498859"/>
            </a:xfrm>
          </p:grpSpPr>
          <p:sp>
            <p:nvSpPr>
              <p:cNvPr name="Freeform 28" id="28"/>
              <p:cNvSpPr/>
              <p:nvPr/>
            </p:nvSpPr>
            <p:spPr>
              <a:xfrm flipH="false" flipV="false" rot="0">
                <a:off x="0" y="0"/>
                <a:ext cx="1196125" cy="498859"/>
              </a:xfrm>
              <a:custGeom>
                <a:avLst/>
                <a:gdLst/>
                <a:ahLst/>
                <a:cxnLst/>
                <a:rect r="r" b="b" t="t" l="l"/>
                <a:pathLst>
                  <a:path h="498859" w="1196125">
                    <a:moveTo>
                      <a:pt x="65653" y="0"/>
                    </a:moveTo>
                    <a:lnTo>
                      <a:pt x="1130472" y="0"/>
                    </a:lnTo>
                    <a:cubicBezTo>
                      <a:pt x="1166731" y="0"/>
                      <a:pt x="1196125" y="29394"/>
                      <a:pt x="1196125" y="65653"/>
                    </a:cubicBezTo>
                    <a:lnTo>
                      <a:pt x="1196125" y="433205"/>
                    </a:lnTo>
                    <a:cubicBezTo>
                      <a:pt x="1196125" y="450618"/>
                      <a:pt x="1189208" y="467317"/>
                      <a:pt x="1176896" y="479629"/>
                    </a:cubicBezTo>
                    <a:cubicBezTo>
                      <a:pt x="1164583" y="491942"/>
                      <a:pt x="1147884" y="498859"/>
                      <a:pt x="1130472" y="498859"/>
                    </a:cubicBezTo>
                    <a:lnTo>
                      <a:pt x="65653" y="498859"/>
                    </a:lnTo>
                    <a:cubicBezTo>
                      <a:pt x="29394" y="498859"/>
                      <a:pt x="0" y="469465"/>
                      <a:pt x="0" y="433205"/>
                    </a:cubicBezTo>
                    <a:lnTo>
                      <a:pt x="0" y="65653"/>
                    </a:lnTo>
                    <a:cubicBezTo>
                      <a:pt x="0" y="29394"/>
                      <a:pt x="29394" y="0"/>
                      <a:pt x="6565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rnd">
                <a:gradFill>
                  <a:gsLst>
                    <a:gs pos="0">
                      <a:srgbClr val="8DC63F">
                        <a:alpha val="100000"/>
                      </a:srgbClr>
                    </a:gs>
                    <a:gs pos="100000">
                      <a:srgbClr val="006F31">
                        <a:alpha val="100000"/>
                      </a:srgbClr>
                    </a:gs>
                  </a:gsLst>
                  <a:lin ang="5400000"/>
                </a:gradFill>
                <a:prstDash val="solid"/>
                <a:round/>
              </a:ln>
            </p:spPr>
          </p:sp>
          <p:sp>
            <p:nvSpPr>
              <p:cNvPr name="TextBox 29" id="29"/>
              <p:cNvSpPr txBox="true"/>
              <p:nvPr/>
            </p:nvSpPr>
            <p:spPr>
              <a:xfrm>
                <a:off x="0" y="-57150"/>
                <a:ext cx="1196125" cy="556009"/>
              </a:xfrm>
              <a:prstGeom prst="rect">
                <a:avLst/>
              </a:prstGeom>
            </p:spPr>
            <p:txBody>
              <a:bodyPr anchor="ctr" rtlCol="false" tIns="50123" lIns="50123" bIns="50123" rIns="50123"/>
              <a:lstStyle/>
              <a:p>
                <a:pPr algn="ctr">
                  <a:lnSpc>
                    <a:spcPts val="2750"/>
                  </a:lnSpc>
                </a:pPr>
              </a:p>
            </p:txBody>
          </p:sp>
        </p:grpSp>
        <p:sp>
          <p:nvSpPr>
            <p:cNvPr name="TextBox 30" id="30"/>
            <p:cNvSpPr txBox="true"/>
            <p:nvPr/>
          </p:nvSpPr>
          <p:spPr>
            <a:xfrm rot="0">
              <a:off x="991787" y="547094"/>
              <a:ext cx="3911446" cy="14617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713"/>
                </a:lnSpc>
              </a:pPr>
              <a:r>
                <a:rPr lang="en-US" sz="2466" b="true">
                  <a:solidFill>
                    <a:srgbClr val="006837"/>
                  </a:solidFill>
                  <a:latin typeface="Mont Bold"/>
                  <a:ea typeface="Mont Bold"/>
                  <a:cs typeface="Mont Bold"/>
                  <a:sym typeface="Mont Bold"/>
                </a:rPr>
                <a:t>Arquitectura escalable a nuevos sensores</a:t>
              </a:r>
            </a:p>
          </p:txBody>
        </p:sp>
      </p:grpSp>
      <p:sp>
        <p:nvSpPr>
          <p:cNvPr name="Freeform 31" id="31"/>
          <p:cNvSpPr/>
          <p:nvPr/>
        </p:nvSpPr>
        <p:spPr>
          <a:xfrm flipH="false" flipV="false" rot="0">
            <a:off x="-1551295" y="7311464"/>
            <a:ext cx="4441098" cy="2975536"/>
          </a:xfrm>
          <a:custGeom>
            <a:avLst/>
            <a:gdLst/>
            <a:ahLst/>
            <a:cxnLst/>
            <a:rect r="r" b="b" t="t" l="l"/>
            <a:pathLst>
              <a:path h="2975536" w="4441098">
                <a:moveTo>
                  <a:pt x="0" y="0"/>
                </a:moveTo>
                <a:lnTo>
                  <a:pt x="4441098" y="0"/>
                </a:lnTo>
                <a:lnTo>
                  <a:pt x="4441098" y="2975536"/>
                </a:lnTo>
                <a:lnTo>
                  <a:pt x="0" y="29755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F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801775" y="4171765"/>
            <a:ext cx="4480997" cy="2136981"/>
            <a:chOff x="0" y="0"/>
            <a:chExt cx="1180180" cy="56282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80180" cy="562826"/>
            </a:xfrm>
            <a:custGeom>
              <a:avLst/>
              <a:gdLst/>
              <a:ahLst/>
              <a:cxnLst/>
              <a:rect r="r" b="b" t="t" l="l"/>
              <a:pathLst>
                <a:path h="562826" w="1180180">
                  <a:moveTo>
                    <a:pt x="65653" y="0"/>
                  </a:moveTo>
                  <a:lnTo>
                    <a:pt x="1114527" y="0"/>
                  </a:lnTo>
                  <a:cubicBezTo>
                    <a:pt x="1131939" y="0"/>
                    <a:pt x="1148639" y="6917"/>
                    <a:pt x="1160951" y="19229"/>
                  </a:cubicBezTo>
                  <a:cubicBezTo>
                    <a:pt x="1173263" y="31542"/>
                    <a:pt x="1180180" y="48241"/>
                    <a:pt x="1180180" y="65653"/>
                  </a:cubicBezTo>
                  <a:lnTo>
                    <a:pt x="1180180" y="497173"/>
                  </a:lnTo>
                  <a:cubicBezTo>
                    <a:pt x="1180180" y="514585"/>
                    <a:pt x="1173263" y="531284"/>
                    <a:pt x="1160951" y="543597"/>
                  </a:cubicBezTo>
                  <a:cubicBezTo>
                    <a:pt x="1148639" y="555909"/>
                    <a:pt x="1131939" y="562826"/>
                    <a:pt x="1114527" y="562826"/>
                  </a:cubicBezTo>
                  <a:lnTo>
                    <a:pt x="65653" y="562826"/>
                  </a:lnTo>
                  <a:cubicBezTo>
                    <a:pt x="29394" y="562826"/>
                    <a:pt x="0" y="533432"/>
                    <a:pt x="0" y="497173"/>
                  </a:cubicBezTo>
                  <a:lnTo>
                    <a:pt x="0" y="65653"/>
                  </a:lnTo>
                  <a:cubicBezTo>
                    <a:pt x="0" y="29394"/>
                    <a:pt x="29394" y="0"/>
                    <a:pt x="65653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gradFill>
                <a:gsLst>
                  <a:gs pos="0">
                    <a:srgbClr val="8DC63F">
                      <a:alpha val="100000"/>
                    </a:srgbClr>
                  </a:gs>
                  <a:gs pos="100000">
                    <a:srgbClr val="006F31">
                      <a:alpha val="100000"/>
                    </a:srgbClr>
                  </a:gs>
                </a:gsLst>
                <a:lin ang="5400000"/>
              </a:gra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180180" cy="6199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4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3505323" y="634741"/>
            <a:ext cx="5826332" cy="10556975"/>
            <a:chOff x="0" y="0"/>
            <a:chExt cx="1534507" cy="278043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534507" cy="2780438"/>
            </a:xfrm>
            <a:custGeom>
              <a:avLst/>
              <a:gdLst/>
              <a:ahLst/>
              <a:cxnLst/>
              <a:rect r="r" b="b" t="t" l="l"/>
              <a:pathLst>
                <a:path h="2780438" w="1534507">
                  <a:moveTo>
                    <a:pt x="90357" y="0"/>
                  </a:moveTo>
                  <a:lnTo>
                    <a:pt x="1444150" y="0"/>
                  </a:lnTo>
                  <a:cubicBezTo>
                    <a:pt x="1494053" y="0"/>
                    <a:pt x="1534507" y="40454"/>
                    <a:pt x="1534507" y="90357"/>
                  </a:cubicBezTo>
                  <a:lnTo>
                    <a:pt x="1534507" y="2690081"/>
                  </a:lnTo>
                  <a:cubicBezTo>
                    <a:pt x="1534507" y="2714045"/>
                    <a:pt x="1524987" y="2737028"/>
                    <a:pt x="1508042" y="2753973"/>
                  </a:cubicBezTo>
                  <a:cubicBezTo>
                    <a:pt x="1491097" y="2770918"/>
                    <a:pt x="1468114" y="2780438"/>
                    <a:pt x="1444150" y="2780438"/>
                  </a:cubicBezTo>
                  <a:lnTo>
                    <a:pt x="90357" y="2780438"/>
                  </a:lnTo>
                  <a:cubicBezTo>
                    <a:pt x="40454" y="2780438"/>
                    <a:pt x="0" y="2739984"/>
                    <a:pt x="0" y="2690081"/>
                  </a:cubicBezTo>
                  <a:lnTo>
                    <a:pt x="0" y="90357"/>
                  </a:lnTo>
                  <a:cubicBezTo>
                    <a:pt x="0" y="40454"/>
                    <a:pt x="40454" y="0"/>
                    <a:pt x="90357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8DC63F">
                    <a:alpha val="100000"/>
                  </a:srgbClr>
                </a:gs>
                <a:gs pos="100000">
                  <a:srgbClr val="006F31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1534507" cy="28375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4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6399578" y="-1176161"/>
            <a:ext cx="1143885" cy="2401845"/>
            <a:chOff x="0" y="0"/>
            <a:chExt cx="301270" cy="63258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01270" cy="632585"/>
            </a:xfrm>
            <a:custGeom>
              <a:avLst/>
              <a:gdLst/>
              <a:ahLst/>
              <a:cxnLst/>
              <a:rect r="r" b="b" t="t" l="l"/>
              <a:pathLst>
                <a:path h="632585" w="301270">
                  <a:moveTo>
                    <a:pt x="150635" y="0"/>
                  </a:moveTo>
                  <a:lnTo>
                    <a:pt x="150635" y="0"/>
                  </a:lnTo>
                  <a:cubicBezTo>
                    <a:pt x="190586" y="0"/>
                    <a:pt x="228901" y="15870"/>
                    <a:pt x="257150" y="44120"/>
                  </a:cubicBezTo>
                  <a:cubicBezTo>
                    <a:pt x="285400" y="72370"/>
                    <a:pt x="301270" y="110684"/>
                    <a:pt x="301270" y="150635"/>
                  </a:cubicBezTo>
                  <a:lnTo>
                    <a:pt x="301270" y="481950"/>
                  </a:lnTo>
                  <a:cubicBezTo>
                    <a:pt x="301270" y="521901"/>
                    <a:pt x="285400" y="560215"/>
                    <a:pt x="257150" y="588465"/>
                  </a:cubicBezTo>
                  <a:cubicBezTo>
                    <a:pt x="228901" y="616714"/>
                    <a:pt x="190586" y="632585"/>
                    <a:pt x="150635" y="632585"/>
                  </a:cubicBezTo>
                  <a:lnTo>
                    <a:pt x="150635" y="632585"/>
                  </a:lnTo>
                  <a:cubicBezTo>
                    <a:pt x="110684" y="632585"/>
                    <a:pt x="72370" y="616714"/>
                    <a:pt x="44120" y="588465"/>
                  </a:cubicBezTo>
                  <a:cubicBezTo>
                    <a:pt x="15870" y="560215"/>
                    <a:pt x="0" y="521901"/>
                    <a:pt x="0" y="481950"/>
                  </a:cubicBezTo>
                  <a:lnTo>
                    <a:pt x="0" y="150635"/>
                  </a:lnTo>
                  <a:cubicBezTo>
                    <a:pt x="0" y="110684"/>
                    <a:pt x="15870" y="72370"/>
                    <a:pt x="44120" y="44120"/>
                  </a:cubicBezTo>
                  <a:cubicBezTo>
                    <a:pt x="72370" y="15870"/>
                    <a:pt x="110684" y="0"/>
                    <a:pt x="150635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8DC63F">
                    <a:alpha val="100000"/>
                  </a:srgbClr>
                </a:gs>
                <a:gs pos="100000">
                  <a:srgbClr val="006F31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301270" cy="6897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4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2029769" y="1816233"/>
            <a:ext cx="7185834" cy="7175196"/>
            <a:chOff x="0" y="0"/>
            <a:chExt cx="854787" cy="853521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54787" cy="853521"/>
            </a:xfrm>
            <a:custGeom>
              <a:avLst/>
              <a:gdLst/>
              <a:ahLst/>
              <a:cxnLst/>
              <a:rect r="r" b="b" t="t" l="l"/>
              <a:pathLst>
                <a:path h="853521" w="854787">
                  <a:moveTo>
                    <a:pt x="63566" y="0"/>
                  </a:moveTo>
                  <a:lnTo>
                    <a:pt x="791221" y="0"/>
                  </a:lnTo>
                  <a:cubicBezTo>
                    <a:pt x="808080" y="0"/>
                    <a:pt x="824248" y="6697"/>
                    <a:pt x="836169" y="18618"/>
                  </a:cubicBezTo>
                  <a:cubicBezTo>
                    <a:pt x="848090" y="30539"/>
                    <a:pt x="854787" y="46707"/>
                    <a:pt x="854787" y="63566"/>
                  </a:cubicBezTo>
                  <a:lnTo>
                    <a:pt x="854787" y="789956"/>
                  </a:lnTo>
                  <a:cubicBezTo>
                    <a:pt x="854787" y="806814"/>
                    <a:pt x="848090" y="822983"/>
                    <a:pt x="836169" y="834903"/>
                  </a:cubicBezTo>
                  <a:cubicBezTo>
                    <a:pt x="824248" y="846824"/>
                    <a:pt x="808080" y="853521"/>
                    <a:pt x="791221" y="853521"/>
                  </a:cubicBezTo>
                  <a:lnTo>
                    <a:pt x="63566" y="853521"/>
                  </a:lnTo>
                  <a:cubicBezTo>
                    <a:pt x="46707" y="853521"/>
                    <a:pt x="30539" y="846824"/>
                    <a:pt x="18618" y="834903"/>
                  </a:cubicBezTo>
                  <a:cubicBezTo>
                    <a:pt x="6697" y="822983"/>
                    <a:pt x="0" y="806814"/>
                    <a:pt x="0" y="789956"/>
                  </a:cubicBezTo>
                  <a:lnTo>
                    <a:pt x="0" y="63566"/>
                  </a:lnTo>
                  <a:cubicBezTo>
                    <a:pt x="0" y="46707"/>
                    <a:pt x="6697" y="30539"/>
                    <a:pt x="18618" y="18618"/>
                  </a:cubicBezTo>
                  <a:cubicBezTo>
                    <a:pt x="30539" y="6697"/>
                    <a:pt x="46707" y="0"/>
                    <a:pt x="63566" y="0"/>
                  </a:cubicBezTo>
                  <a:close/>
                </a:path>
              </a:pathLst>
            </a:custGeom>
            <a:blipFill>
              <a:blip r:embed="rId2"/>
              <a:stretch>
                <a:fillRect l="-24935" t="0" r="-24935" b="0"/>
              </a:stretch>
            </a:blipFill>
            <a:ln w="95250" cap="rnd">
              <a:solidFill>
                <a:srgbClr val="FFFFFF"/>
              </a:solidFill>
              <a:prstDash val="solid"/>
              <a:round/>
            </a:ln>
          </p:spPr>
        </p:sp>
      </p:grpSp>
      <p:sp>
        <p:nvSpPr>
          <p:cNvPr name="Freeform 13" id="13"/>
          <p:cNvSpPr/>
          <p:nvPr/>
        </p:nvSpPr>
        <p:spPr>
          <a:xfrm flipH="false" flipV="false" rot="0">
            <a:off x="-1551295" y="7311464"/>
            <a:ext cx="4441098" cy="2975536"/>
          </a:xfrm>
          <a:custGeom>
            <a:avLst/>
            <a:gdLst/>
            <a:ahLst/>
            <a:cxnLst/>
            <a:rect r="r" b="b" t="t" l="l"/>
            <a:pathLst>
              <a:path h="2975536" w="4441098">
                <a:moveTo>
                  <a:pt x="0" y="0"/>
                </a:moveTo>
                <a:lnTo>
                  <a:pt x="4441098" y="0"/>
                </a:lnTo>
                <a:lnTo>
                  <a:pt x="4441098" y="2975536"/>
                </a:lnTo>
                <a:lnTo>
                  <a:pt x="0" y="29755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1122527" y="1118758"/>
            <a:ext cx="1292502" cy="213850"/>
          </a:xfrm>
          <a:custGeom>
            <a:avLst/>
            <a:gdLst/>
            <a:ahLst/>
            <a:cxnLst/>
            <a:rect r="r" b="b" t="t" l="l"/>
            <a:pathLst>
              <a:path h="213850" w="1292502">
                <a:moveTo>
                  <a:pt x="0" y="0"/>
                </a:moveTo>
                <a:lnTo>
                  <a:pt x="1292502" y="0"/>
                </a:lnTo>
                <a:lnTo>
                  <a:pt x="1292502" y="213851"/>
                </a:lnTo>
                <a:lnTo>
                  <a:pt x="0" y="21385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877069" y="1326965"/>
            <a:ext cx="6171696" cy="1158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50"/>
              </a:lnSpc>
            </a:pPr>
            <a:r>
              <a:rPr lang="en-US" sz="6500" b="true">
                <a:solidFill>
                  <a:srgbClr val="006837"/>
                </a:solidFill>
                <a:latin typeface="Mont Bold"/>
                <a:ea typeface="Mont Bold"/>
                <a:cs typeface="Mont Bold"/>
                <a:sym typeface="Mont Bold"/>
              </a:rPr>
              <a:t>Limitaciones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1877069" y="4171765"/>
            <a:ext cx="4670358" cy="2136981"/>
            <a:chOff x="0" y="0"/>
            <a:chExt cx="6227144" cy="2849308"/>
          </a:xfrm>
        </p:grpSpPr>
        <p:grpSp>
          <p:nvGrpSpPr>
            <p:cNvPr name="Group 17" id="17"/>
            <p:cNvGrpSpPr/>
            <p:nvPr/>
          </p:nvGrpSpPr>
          <p:grpSpPr>
            <a:xfrm rot="0">
              <a:off x="0" y="0"/>
              <a:ext cx="6227144" cy="2849308"/>
              <a:chOff x="0" y="0"/>
              <a:chExt cx="1180180" cy="540006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1180180" cy="540006"/>
              </a:xfrm>
              <a:custGeom>
                <a:avLst/>
                <a:gdLst/>
                <a:ahLst/>
                <a:cxnLst/>
                <a:rect r="r" b="b" t="t" l="l"/>
                <a:pathLst>
                  <a:path h="540006" w="1180180">
                    <a:moveTo>
                      <a:pt x="62992" y="0"/>
                    </a:moveTo>
                    <a:lnTo>
                      <a:pt x="1117189" y="0"/>
                    </a:lnTo>
                    <a:cubicBezTo>
                      <a:pt x="1133895" y="0"/>
                      <a:pt x="1149917" y="6637"/>
                      <a:pt x="1161731" y="18450"/>
                    </a:cubicBezTo>
                    <a:cubicBezTo>
                      <a:pt x="1173544" y="30263"/>
                      <a:pt x="1180180" y="46285"/>
                      <a:pt x="1180180" y="62992"/>
                    </a:cubicBezTo>
                    <a:lnTo>
                      <a:pt x="1180180" y="477015"/>
                    </a:lnTo>
                    <a:cubicBezTo>
                      <a:pt x="1180180" y="511804"/>
                      <a:pt x="1151978" y="540006"/>
                      <a:pt x="1117189" y="540006"/>
                    </a:cubicBezTo>
                    <a:lnTo>
                      <a:pt x="62992" y="540006"/>
                    </a:lnTo>
                    <a:cubicBezTo>
                      <a:pt x="46285" y="540006"/>
                      <a:pt x="30263" y="533370"/>
                      <a:pt x="18450" y="521557"/>
                    </a:cubicBezTo>
                    <a:cubicBezTo>
                      <a:pt x="6637" y="509743"/>
                      <a:pt x="0" y="493721"/>
                      <a:pt x="0" y="477015"/>
                    </a:cubicBezTo>
                    <a:lnTo>
                      <a:pt x="0" y="62992"/>
                    </a:lnTo>
                    <a:cubicBezTo>
                      <a:pt x="0" y="28202"/>
                      <a:pt x="28202" y="0"/>
                      <a:pt x="6299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rnd">
                <a:gradFill>
                  <a:gsLst>
                    <a:gs pos="0">
                      <a:srgbClr val="8DC63F">
                        <a:alpha val="100000"/>
                      </a:srgbClr>
                    </a:gs>
                    <a:gs pos="100000">
                      <a:srgbClr val="006F31">
                        <a:alpha val="100000"/>
                      </a:srgbClr>
                    </a:gs>
                  </a:gsLst>
                  <a:lin ang="5400000"/>
                </a:gradFill>
                <a:prstDash val="solid"/>
                <a:round/>
              </a:ln>
            </p:spPr>
          </p:sp>
          <p:sp>
            <p:nvSpPr>
              <p:cNvPr name="TextBox 19" id="19"/>
              <p:cNvSpPr txBox="true"/>
              <p:nvPr/>
            </p:nvSpPr>
            <p:spPr>
              <a:xfrm>
                <a:off x="0" y="-57150"/>
                <a:ext cx="1180180" cy="597156"/>
              </a:xfrm>
              <a:prstGeom prst="rect">
                <a:avLst/>
              </a:prstGeom>
            </p:spPr>
            <p:txBody>
              <a:bodyPr anchor="ctr" rtlCol="false" tIns="52947" lIns="52947" bIns="52947" rIns="52947"/>
              <a:lstStyle/>
              <a:p>
                <a:pPr algn="ctr">
                  <a:lnSpc>
                    <a:spcPts val="2750"/>
                  </a:lnSpc>
                </a:pPr>
              </a:p>
            </p:txBody>
          </p:sp>
        </p:grpSp>
        <p:sp>
          <p:nvSpPr>
            <p:cNvPr name="TextBox 20" id="20"/>
            <p:cNvSpPr txBox="true"/>
            <p:nvPr/>
          </p:nvSpPr>
          <p:spPr>
            <a:xfrm rot="0">
              <a:off x="732658" y="545862"/>
              <a:ext cx="4131816" cy="154988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66"/>
                </a:lnSpc>
              </a:pPr>
              <a:r>
                <a:rPr lang="en-US" sz="2605" b="true">
                  <a:solidFill>
                    <a:srgbClr val="006837"/>
                  </a:solidFill>
                  <a:latin typeface="Mont Bold"/>
                  <a:ea typeface="Mont Bold"/>
                  <a:cs typeface="Mont Bold"/>
                  <a:sym typeface="Mont Bold"/>
                </a:rPr>
                <a:t>Pruebas iniciales en entorno controlado</a:t>
              </a: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7335681" y="4581161"/>
            <a:ext cx="3413186" cy="1460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49"/>
              </a:lnSpc>
            </a:pPr>
            <a:r>
              <a:rPr lang="en-US" sz="2499" b="true">
                <a:solidFill>
                  <a:srgbClr val="006837"/>
                </a:solidFill>
                <a:latin typeface="Mont Bold"/>
                <a:ea typeface="Mont Bold"/>
                <a:cs typeface="Mont Bold"/>
                <a:sym typeface="Mont Bold"/>
              </a:rPr>
              <a:t>Dependencia de conectividad para monitoreo en tiempo real.</a:t>
            </a:r>
          </a:p>
        </p:txBody>
      </p:sp>
      <p:sp>
        <p:nvSpPr>
          <p:cNvPr name="Freeform 22" id="22"/>
          <p:cNvSpPr/>
          <p:nvPr/>
        </p:nvSpPr>
        <p:spPr>
          <a:xfrm flipH="false" flipV="false" rot="0">
            <a:off x="16418489" y="8140750"/>
            <a:ext cx="3335970" cy="2235100"/>
          </a:xfrm>
          <a:custGeom>
            <a:avLst/>
            <a:gdLst/>
            <a:ahLst/>
            <a:cxnLst/>
            <a:rect r="r" b="b" t="t" l="l"/>
            <a:pathLst>
              <a:path h="2235100" w="3335970">
                <a:moveTo>
                  <a:pt x="0" y="0"/>
                </a:moveTo>
                <a:lnTo>
                  <a:pt x="3335970" y="0"/>
                </a:lnTo>
                <a:lnTo>
                  <a:pt x="3335970" y="2235100"/>
                </a:lnTo>
                <a:lnTo>
                  <a:pt x="0" y="22351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F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029839" y="6535028"/>
            <a:ext cx="6517841" cy="4664569"/>
            <a:chOff x="0" y="0"/>
            <a:chExt cx="1716633" cy="122852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716633" cy="1228528"/>
            </a:xfrm>
            <a:custGeom>
              <a:avLst/>
              <a:gdLst/>
              <a:ahLst/>
              <a:cxnLst/>
              <a:rect r="r" b="b" t="t" l="l"/>
              <a:pathLst>
                <a:path h="1228528" w="1716633">
                  <a:moveTo>
                    <a:pt x="80771" y="0"/>
                  </a:moveTo>
                  <a:lnTo>
                    <a:pt x="1635862" y="0"/>
                  </a:lnTo>
                  <a:cubicBezTo>
                    <a:pt x="1657284" y="0"/>
                    <a:pt x="1677828" y="8510"/>
                    <a:pt x="1692976" y="23657"/>
                  </a:cubicBezTo>
                  <a:cubicBezTo>
                    <a:pt x="1708123" y="38805"/>
                    <a:pt x="1716633" y="59349"/>
                    <a:pt x="1716633" y="80771"/>
                  </a:cubicBezTo>
                  <a:lnTo>
                    <a:pt x="1716633" y="1147758"/>
                  </a:lnTo>
                  <a:cubicBezTo>
                    <a:pt x="1716633" y="1169179"/>
                    <a:pt x="1708123" y="1189724"/>
                    <a:pt x="1692976" y="1204871"/>
                  </a:cubicBezTo>
                  <a:cubicBezTo>
                    <a:pt x="1677828" y="1220019"/>
                    <a:pt x="1657284" y="1228528"/>
                    <a:pt x="1635862" y="1228528"/>
                  </a:cubicBezTo>
                  <a:lnTo>
                    <a:pt x="80771" y="1228528"/>
                  </a:lnTo>
                  <a:cubicBezTo>
                    <a:pt x="59349" y="1228528"/>
                    <a:pt x="38805" y="1220019"/>
                    <a:pt x="23657" y="1204871"/>
                  </a:cubicBezTo>
                  <a:cubicBezTo>
                    <a:pt x="8510" y="1189724"/>
                    <a:pt x="0" y="1169179"/>
                    <a:pt x="0" y="1147758"/>
                  </a:cubicBezTo>
                  <a:lnTo>
                    <a:pt x="0" y="80771"/>
                  </a:lnTo>
                  <a:cubicBezTo>
                    <a:pt x="0" y="59349"/>
                    <a:pt x="8510" y="38805"/>
                    <a:pt x="23657" y="23657"/>
                  </a:cubicBezTo>
                  <a:cubicBezTo>
                    <a:pt x="38805" y="8510"/>
                    <a:pt x="59349" y="0"/>
                    <a:pt x="80771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8DC63F">
                    <a:alpha val="100000"/>
                  </a:srgbClr>
                </a:gs>
                <a:gs pos="100000">
                  <a:srgbClr val="006F31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716633" cy="128567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4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9770651" y="4333569"/>
            <a:ext cx="8168385" cy="4451597"/>
          </a:xfrm>
          <a:custGeom>
            <a:avLst/>
            <a:gdLst/>
            <a:ahLst/>
            <a:cxnLst/>
            <a:rect r="r" b="b" t="t" l="l"/>
            <a:pathLst>
              <a:path h="4451597" w="8168385">
                <a:moveTo>
                  <a:pt x="0" y="0"/>
                </a:moveTo>
                <a:lnTo>
                  <a:pt x="8168386" y="0"/>
                </a:lnTo>
                <a:lnTo>
                  <a:pt x="8168386" y="4451597"/>
                </a:lnTo>
                <a:lnTo>
                  <a:pt x="0" y="44515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</a:blip>
            <a:stretch>
              <a:fillRect l="0" t="-1607" r="0" b="-1607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0492994" y="5143500"/>
            <a:ext cx="7607340" cy="3857740"/>
            <a:chOff x="0" y="0"/>
            <a:chExt cx="904927" cy="45889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904927" cy="458895"/>
            </a:xfrm>
            <a:custGeom>
              <a:avLst/>
              <a:gdLst/>
              <a:ahLst/>
              <a:cxnLst/>
              <a:rect r="r" b="b" t="t" l="l"/>
              <a:pathLst>
                <a:path h="458895" w="904927">
                  <a:moveTo>
                    <a:pt x="60044" y="0"/>
                  </a:moveTo>
                  <a:lnTo>
                    <a:pt x="844883" y="0"/>
                  </a:lnTo>
                  <a:cubicBezTo>
                    <a:pt x="860808" y="0"/>
                    <a:pt x="876080" y="6326"/>
                    <a:pt x="887341" y="17586"/>
                  </a:cubicBezTo>
                  <a:cubicBezTo>
                    <a:pt x="898601" y="28847"/>
                    <a:pt x="904927" y="44119"/>
                    <a:pt x="904927" y="60044"/>
                  </a:cubicBezTo>
                  <a:lnTo>
                    <a:pt x="904927" y="398852"/>
                  </a:lnTo>
                  <a:cubicBezTo>
                    <a:pt x="904927" y="432013"/>
                    <a:pt x="878044" y="458895"/>
                    <a:pt x="844883" y="458895"/>
                  </a:cubicBezTo>
                  <a:lnTo>
                    <a:pt x="60044" y="458895"/>
                  </a:lnTo>
                  <a:cubicBezTo>
                    <a:pt x="26883" y="458895"/>
                    <a:pt x="0" y="432013"/>
                    <a:pt x="0" y="398852"/>
                  </a:cubicBezTo>
                  <a:lnTo>
                    <a:pt x="0" y="60044"/>
                  </a:lnTo>
                  <a:cubicBezTo>
                    <a:pt x="0" y="26883"/>
                    <a:pt x="26883" y="0"/>
                    <a:pt x="60044" y="0"/>
                  </a:cubicBezTo>
                  <a:close/>
                </a:path>
              </a:pathLst>
            </a:custGeom>
            <a:blipFill>
              <a:blip r:embed="rId3"/>
              <a:stretch>
                <a:fillRect l="0" t="-5461" r="0" b="-5461"/>
              </a:stretch>
            </a:blipFill>
            <a:ln w="95250" cap="rnd">
              <a:solidFill>
                <a:srgbClr val="FFFFFF"/>
              </a:solidFill>
              <a:prstDash val="solid"/>
              <a:round/>
            </a:ln>
          </p:spPr>
        </p:sp>
      </p:grpSp>
      <p:grpSp>
        <p:nvGrpSpPr>
          <p:cNvPr name="Group 8" id="8"/>
          <p:cNvGrpSpPr/>
          <p:nvPr/>
        </p:nvGrpSpPr>
        <p:grpSpPr>
          <a:xfrm rot="0">
            <a:off x="16399578" y="-1176161"/>
            <a:ext cx="1143885" cy="2401845"/>
            <a:chOff x="0" y="0"/>
            <a:chExt cx="301270" cy="63258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01270" cy="632585"/>
            </a:xfrm>
            <a:custGeom>
              <a:avLst/>
              <a:gdLst/>
              <a:ahLst/>
              <a:cxnLst/>
              <a:rect r="r" b="b" t="t" l="l"/>
              <a:pathLst>
                <a:path h="632585" w="301270">
                  <a:moveTo>
                    <a:pt x="150635" y="0"/>
                  </a:moveTo>
                  <a:lnTo>
                    <a:pt x="150635" y="0"/>
                  </a:lnTo>
                  <a:cubicBezTo>
                    <a:pt x="190586" y="0"/>
                    <a:pt x="228901" y="15870"/>
                    <a:pt x="257150" y="44120"/>
                  </a:cubicBezTo>
                  <a:cubicBezTo>
                    <a:pt x="285400" y="72370"/>
                    <a:pt x="301270" y="110684"/>
                    <a:pt x="301270" y="150635"/>
                  </a:cubicBezTo>
                  <a:lnTo>
                    <a:pt x="301270" y="481950"/>
                  </a:lnTo>
                  <a:cubicBezTo>
                    <a:pt x="301270" y="521901"/>
                    <a:pt x="285400" y="560215"/>
                    <a:pt x="257150" y="588465"/>
                  </a:cubicBezTo>
                  <a:cubicBezTo>
                    <a:pt x="228901" y="616714"/>
                    <a:pt x="190586" y="632585"/>
                    <a:pt x="150635" y="632585"/>
                  </a:cubicBezTo>
                  <a:lnTo>
                    <a:pt x="150635" y="632585"/>
                  </a:lnTo>
                  <a:cubicBezTo>
                    <a:pt x="110684" y="632585"/>
                    <a:pt x="72370" y="616714"/>
                    <a:pt x="44120" y="588465"/>
                  </a:cubicBezTo>
                  <a:cubicBezTo>
                    <a:pt x="15870" y="560215"/>
                    <a:pt x="0" y="521901"/>
                    <a:pt x="0" y="481950"/>
                  </a:cubicBezTo>
                  <a:lnTo>
                    <a:pt x="0" y="150635"/>
                  </a:lnTo>
                  <a:cubicBezTo>
                    <a:pt x="0" y="110684"/>
                    <a:pt x="15870" y="72370"/>
                    <a:pt x="44120" y="44120"/>
                  </a:cubicBezTo>
                  <a:cubicBezTo>
                    <a:pt x="72370" y="15870"/>
                    <a:pt x="110684" y="0"/>
                    <a:pt x="150635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8DC63F">
                    <a:alpha val="100000"/>
                  </a:srgbClr>
                </a:gs>
                <a:gs pos="100000">
                  <a:srgbClr val="006F31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301270" cy="6897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4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2666875" y="1028700"/>
            <a:ext cx="5844582" cy="4894838"/>
          </a:xfrm>
          <a:custGeom>
            <a:avLst/>
            <a:gdLst/>
            <a:ahLst/>
            <a:cxnLst/>
            <a:rect r="r" b="b" t="t" l="l"/>
            <a:pathLst>
              <a:path h="4894838" w="5844582">
                <a:moveTo>
                  <a:pt x="0" y="0"/>
                </a:moveTo>
                <a:lnTo>
                  <a:pt x="5844582" y="0"/>
                </a:lnTo>
                <a:lnTo>
                  <a:pt x="5844582" y="4894838"/>
                </a:lnTo>
                <a:lnTo>
                  <a:pt x="0" y="489483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839935" y="1210731"/>
            <a:ext cx="6230265" cy="1158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50"/>
              </a:lnSpc>
            </a:pPr>
            <a:r>
              <a:rPr lang="en-US" sz="6500" b="true">
                <a:solidFill>
                  <a:srgbClr val="006837"/>
                </a:solidFill>
                <a:latin typeface="Mont Bold"/>
                <a:ea typeface="Mont Bold"/>
                <a:cs typeface="Mont Bold"/>
                <a:sym typeface="Mont Bold"/>
              </a:rPr>
              <a:t>Propuesta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839935" y="3012795"/>
            <a:ext cx="8713690" cy="5879296"/>
            <a:chOff x="0" y="0"/>
            <a:chExt cx="11618253" cy="7839061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546167" y="655875"/>
              <a:ext cx="11072086" cy="7183186"/>
            </a:xfrm>
            <a:custGeom>
              <a:avLst/>
              <a:gdLst/>
              <a:ahLst/>
              <a:cxnLst/>
              <a:rect r="r" b="b" t="t" l="l"/>
              <a:pathLst>
                <a:path h="7183186" w="11072086">
                  <a:moveTo>
                    <a:pt x="0" y="0"/>
                  </a:moveTo>
                  <a:lnTo>
                    <a:pt x="11072086" y="0"/>
                  </a:lnTo>
                  <a:lnTo>
                    <a:pt x="11072086" y="7183186"/>
                  </a:lnTo>
                  <a:lnTo>
                    <a:pt x="0" y="71831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35000"/>
              </a:blip>
              <a:stretch>
                <a:fillRect l="-11474" t="0" r="-4609" b="-424"/>
              </a:stretch>
            </a:blipFill>
          </p:spPr>
        </p:sp>
        <p:grpSp>
          <p:nvGrpSpPr>
            <p:cNvPr name="Group 15" id="15"/>
            <p:cNvGrpSpPr/>
            <p:nvPr/>
          </p:nvGrpSpPr>
          <p:grpSpPr>
            <a:xfrm rot="0">
              <a:off x="0" y="0"/>
              <a:ext cx="10225659" cy="5953032"/>
              <a:chOff x="0" y="0"/>
              <a:chExt cx="1357016" cy="790009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1357016" cy="790009"/>
              </a:xfrm>
              <a:custGeom>
                <a:avLst/>
                <a:gdLst/>
                <a:ahLst/>
                <a:cxnLst/>
                <a:rect r="r" b="b" t="t" l="l"/>
                <a:pathLst>
                  <a:path h="790009" w="1357016">
                    <a:moveTo>
                      <a:pt x="38360" y="0"/>
                    </a:moveTo>
                    <a:lnTo>
                      <a:pt x="1318656" y="0"/>
                    </a:lnTo>
                    <a:cubicBezTo>
                      <a:pt x="1339841" y="0"/>
                      <a:pt x="1357016" y="17174"/>
                      <a:pt x="1357016" y="38360"/>
                    </a:cubicBezTo>
                    <a:lnTo>
                      <a:pt x="1357016" y="751648"/>
                    </a:lnTo>
                    <a:cubicBezTo>
                      <a:pt x="1357016" y="772834"/>
                      <a:pt x="1339841" y="790009"/>
                      <a:pt x="1318656" y="790009"/>
                    </a:cubicBezTo>
                    <a:lnTo>
                      <a:pt x="38360" y="790009"/>
                    </a:lnTo>
                    <a:cubicBezTo>
                      <a:pt x="17174" y="790009"/>
                      <a:pt x="0" y="772834"/>
                      <a:pt x="0" y="751648"/>
                    </a:cubicBezTo>
                    <a:lnTo>
                      <a:pt x="0" y="38360"/>
                    </a:lnTo>
                    <a:cubicBezTo>
                      <a:pt x="0" y="17174"/>
                      <a:pt x="17174" y="0"/>
                      <a:pt x="383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rnd">
                <a:gradFill>
                  <a:gsLst>
                    <a:gs pos="0">
                      <a:srgbClr val="8DC63F">
                        <a:alpha val="100000"/>
                      </a:srgbClr>
                    </a:gs>
                    <a:gs pos="100000">
                      <a:srgbClr val="006F31">
                        <a:alpha val="100000"/>
                      </a:srgbClr>
                    </a:gs>
                  </a:gsLst>
                  <a:lin ang="5400000"/>
                </a:gradFill>
                <a:prstDash val="solid"/>
                <a:round/>
              </a:ln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57150"/>
                <a:ext cx="1357016" cy="847159"/>
              </a:xfrm>
              <a:prstGeom prst="rect">
                <a:avLst/>
              </a:prstGeom>
            </p:spPr>
            <p:txBody>
              <a:bodyPr anchor="ctr" rtlCol="false" tIns="75615" lIns="75615" bIns="75615" rIns="75615"/>
              <a:lstStyle/>
              <a:p>
                <a:pPr algn="ctr">
                  <a:lnSpc>
                    <a:spcPts val="2749"/>
                  </a:lnSpc>
                </a:pPr>
              </a:p>
            </p:txBody>
          </p:sp>
        </p:grpSp>
        <p:sp>
          <p:nvSpPr>
            <p:cNvPr name="TextBox 18" id="18"/>
            <p:cNvSpPr txBox="true"/>
            <p:nvPr/>
          </p:nvSpPr>
          <p:spPr>
            <a:xfrm rot="0">
              <a:off x="601641" y="232634"/>
              <a:ext cx="8559387" cy="53811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584"/>
                </a:lnSpc>
              </a:pPr>
              <a:r>
                <a:rPr lang="en-US" sz="3274" b="true">
                  <a:solidFill>
                    <a:srgbClr val="006837"/>
                  </a:solidFill>
                  <a:latin typeface="Inter Bold"/>
                  <a:ea typeface="Inter Bold"/>
                  <a:cs typeface="Inter Bold"/>
                  <a:sym typeface="Inter Bold"/>
                </a:rPr>
                <a:t>D</a:t>
              </a:r>
              <a:r>
                <a:rPr lang="en-US" sz="3274" b="true">
                  <a:solidFill>
                    <a:srgbClr val="006837"/>
                  </a:solidFill>
                  <a:latin typeface="Inter Bold"/>
                  <a:ea typeface="Inter Bold"/>
                  <a:cs typeface="Inter Bold"/>
                  <a:sym typeface="Inter Bold"/>
                </a:rPr>
                <a:t>esarrollar un sistema de monitoreo que evalúe la eficiencia de biofiltros naturales mediante sensores y una plataforma web con dashboards accesibles para agricultores e investigadores.</a:t>
              </a: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0">
            <a:off x="14296664" y="8678241"/>
            <a:ext cx="1292502" cy="213850"/>
          </a:xfrm>
          <a:custGeom>
            <a:avLst/>
            <a:gdLst/>
            <a:ahLst/>
            <a:cxnLst/>
            <a:rect r="r" b="b" t="t" l="l"/>
            <a:pathLst>
              <a:path h="213850" w="1292502">
                <a:moveTo>
                  <a:pt x="0" y="0"/>
                </a:moveTo>
                <a:lnTo>
                  <a:pt x="1292502" y="0"/>
                </a:lnTo>
                <a:lnTo>
                  <a:pt x="1292502" y="213850"/>
                </a:lnTo>
                <a:lnTo>
                  <a:pt x="0" y="21385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F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029839" y="6535028"/>
            <a:ext cx="6517841" cy="4664569"/>
            <a:chOff x="0" y="0"/>
            <a:chExt cx="1716633" cy="122852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716633" cy="1228528"/>
            </a:xfrm>
            <a:custGeom>
              <a:avLst/>
              <a:gdLst/>
              <a:ahLst/>
              <a:cxnLst/>
              <a:rect r="r" b="b" t="t" l="l"/>
              <a:pathLst>
                <a:path h="1228528" w="1716633">
                  <a:moveTo>
                    <a:pt x="80771" y="0"/>
                  </a:moveTo>
                  <a:lnTo>
                    <a:pt x="1635862" y="0"/>
                  </a:lnTo>
                  <a:cubicBezTo>
                    <a:pt x="1657284" y="0"/>
                    <a:pt x="1677828" y="8510"/>
                    <a:pt x="1692976" y="23657"/>
                  </a:cubicBezTo>
                  <a:cubicBezTo>
                    <a:pt x="1708123" y="38805"/>
                    <a:pt x="1716633" y="59349"/>
                    <a:pt x="1716633" y="80771"/>
                  </a:cubicBezTo>
                  <a:lnTo>
                    <a:pt x="1716633" y="1147758"/>
                  </a:lnTo>
                  <a:cubicBezTo>
                    <a:pt x="1716633" y="1169179"/>
                    <a:pt x="1708123" y="1189724"/>
                    <a:pt x="1692976" y="1204871"/>
                  </a:cubicBezTo>
                  <a:cubicBezTo>
                    <a:pt x="1677828" y="1220019"/>
                    <a:pt x="1657284" y="1228528"/>
                    <a:pt x="1635862" y="1228528"/>
                  </a:cubicBezTo>
                  <a:lnTo>
                    <a:pt x="80771" y="1228528"/>
                  </a:lnTo>
                  <a:cubicBezTo>
                    <a:pt x="59349" y="1228528"/>
                    <a:pt x="38805" y="1220019"/>
                    <a:pt x="23657" y="1204871"/>
                  </a:cubicBezTo>
                  <a:cubicBezTo>
                    <a:pt x="8510" y="1189724"/>
                    <a:pt x="0" y="1169179"/>
                    <a:pt x="0" y="1147758"/>
                  </a:cubicBezTo>
                  <a:lnTo>
                    <a:pt x="0" y="80771"/>
                  </a:lnTo>
                  <a:cubicBezTo>
                    <a:pt x="0" y="59349"/>
                    <a:pt x="8510" y="38805"/>
                    <a:pt x="23657" y="23657"/>
                  </a:cubicBezTo>
                  <a:cubicBezTo>
                    <a:pt x="38805" y="8510"/>
                    <a:pt x="59349" y="0"/>
                    <a:pt x="80771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8DC63F">
                    <a:alpha val="100000"/>
                  </a:srgbClr>
                </a:gs>
                <a:gs pos="100000">
                  <a:srgbClr val="006F31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716633" cy="128567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4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9770651" y="4333569"/>
            <a:ext cx="8168385" cy="4451597"/>
          </a:xfrm>
          <a:custGeom>
            <a:avLst/>
            <a:gdLst/>
            <a:ahLst/>
            <a:cxnLst/>
            <a:rect r="r" b="b" t="t" l="l"/>
            <a:pathLst>
              <a:path h="4451597" w="8168385">
                <a:moveTo>
                  <a:pt x="0" y="0"/>
                </a:moveTo>
                <a:lnTo>
                  <a:pt x="8168386" y="0"/>
                </a:lnTo>
                <a:lnTo>
                  <a:pt x="8168386" y="4451597"/>
                </a:lnTo>
                <a:lnTo>
                  <a:pt x="0" y="44515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</a:blip>
            <a:stretch>
              <a:fillRect l="0" t="-1607" r="0" b="-1607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0492994" y="5143500"/>
            <a:ext cx="7607340" cy="3857740"/>
            <a:chOff x="0" y="0"/>
            <a:chExt cx="904927" cy="45889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904927" cy="458895"/>
            </a:xfrm>
            <a:custGeom>
              <a:avLst/>
              <a:gdLst/>
              <a:ahLst/>
              <a:cxnLst/>
              <a:rect r="r" b="b" t="t" l="l"/>
              <a:pathLst>
                <a:path h="458895" w="904927">
                  <a:moveTo>
                    <a:pt x="60044" y="0"/>
                  </a:moveTo>
                  <a:lnTo>
                    <a:pt x="844883" y="0"/>
                  </a:lnTo>
                  <a:cubicBezTo>
                    <a:pt x="860808" y="0"/>
                    <a:pt x="876080" y="6326"/>
                    <a:pt x="887341" y="17586"/>
                  </a:cubicBezTo>
                  <a:cubicBezTo>
                    <a:pt x="898601" y="28847"/>
                    <a:pt x="904927" y="44119"/>
                    <a:pt x="904927" y="60044"/>
                  </a:cubicBezTo>
                  <a:lnTo>
                    <a:pt x="904927" y="398852"/>
                  </a:lnTo>
                  <a:cubicBezTo>
                    <a:pt x="904927" y="432013"/>
                    <a:pt x="878044" y="458895"/>
                    <a:pt x="844883" y="458895"/>
                  </a:cubicBezTo>
                  <a:lnTo>
                    <a:pt x="60044" y="458895"/>
                  </a:lnTo>
                  <a:cubicBezTo>
                    <a:pt x="26883" y="458895"/>
                    <a:pt x="0" y="432013"/>
                    <a:pt x="0" y="398852"/>
                  </a:cubicBezTo>
                  <a:lnTo>
                    <a:pt x="0" y="60044"/>
                  </a:lnTo>
                  <a:cubicBezTo>
                    <a:pt x="0" y="26883"/>
                    <a:pt x="26883" y="0"/>
                    <a:pt x="60044" y="0"/>
                  </a:cubicBezTo>
                  <a:close/>
                </a:path>
              </a:pathLst>
            </a:custGeom>
            <a:blipFill>
              <a:blip r:embed="rId3"/>
              <a:stretch>
                <a:fillRect l="0" t="-5461" r="0" b="-5461"/>
              </a:stretch>
            </a:blipFill>
            <a:ln w="95250" cap="rnd">
              <a:solidFill>
                <a:srgbClr val="FFFFFF"/>
              </a:solidFill>
              <a:prstDash val="solid"/>
              <a:round/>
            </a:ln>
          </p:spPr>
        </p:sp>
      </p:grpSp>
      <p:grpSp>
        <p:nvGrpSpPr>
          <p:cNvPr name="Group 8" id="8"/>
          <p:cNvGrpSpPr/>
          <p:nvPr/>
        </p:nvGrpSpPr>
        <p:grpSpPr>
          <a:xfrm rot="0">
            <a:off x="16399578" y="-1176161"/>
            <a:ext cx="1143885" cy="2401845"/>
            <a:chOff x="0" y="0"/>
            <a:chExt cx="301270" cy="63258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01270" cy="632585"/>
            </a:xfrm>
            <a:custGeom>
              <a:avLst/>
              <a:gdLst/>
              <a:ahLst/>
              <a:cxnLst/>
              <a:rect r="r" b="b" t="t" l="l"/>
              <a:pathLst>
                <a:path h="632585" w="301270">
                  <a:moveTo>
                    <a:pt x="150635" y="0"/>
                  </a:moveTo>
                  <a:lnTo>
                    <a:pt x="150635" y="0"/>
                  </a:lnTo>
                  <a:cubicBezTo>
                    <a:pt x="190586" y="0"/>
                    <a:pt x="228901" y="15870"/>
                    <a:pt x="257150" y="44120"/>
                  </a:cubicBezTo>
                  <a:cubicBezTo>
                    <a:pt x="285400" y="72370"/>
                    <a:pt x="301270" y="110684"/>
                    <a:pt x="301270" y="150635"/>
                  </a:cubicBezTo>
                  <a:lnTo>
                    <a:pt x="301270" y="481950"/>
                  </a:lnTo>
                  <a:cubicBezTo>
                    <a:pt x="301270" y="521901"/>
                    <a:pt x="285400" y="560215"/>
                    <a:pt x="257150" y="588465"/>
                  </a:cubicBezTo>
                  <a:cubicBezTo>
                    <a:pt x="228901" y="616714"/>
                    <a:pt x="190586" y="632585"/>
                    <a:pt x="150635" y="632585"/>
                  </a:cubicBezTo>
                  <a:lnTo>
                    <a:pt x="150635" y="632585"/>
                  </a:lnTo>
                  <a:cubicBezTo>
                    <a:pt x="110684" y="632585"/>
                    <a:pt x="72370" y="616714"/>
                    <a:pt x="44120" y="588465"/>
                  </a:cubicBezTo>
                  <a:cubicBezTo>
                    <a:pt x="15870" y="560215"/>
                    <a:pt x="0" y="521901"/>
                    <a:pt x="0" y="481950"/>
                  </a:cubicBezTo>
                  <a:lnTo>
                    <a:pt x="0" y="150635"/>
                  </a:lnTo>
                  <a:cubicBezTo>
                    <a:pt x="0" y="110684"/>
                    <a:pt x="15870" y="72370"/>
                    <a:pt x="44120" y="44120"/>
                  </a:cubicBezTo>
                  <a:cubicBezTo>
                    <a:pt x="72370" y="15870"/>
                    <a:pt x="110684" y="0"/>
                    <a:pt x="150635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8DC63F">
                    <a:alpha val="100000"/>
                  </a:srgbClr>
                </a:gs>
                <a:gs pos="100000">
                  <a:srgbClr val="006F31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301270" cy="6897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4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2666875" y="1028700"/>
            <a:ext cx="5844582" cy="4894838"/>
          </a:xfrm>
          <a:custGeom>
            <a:avLst/>
            <a:gdLst/>
            <a:ahLst/>
            <a:cxnLst/>
            <a:rect r="r" b="b" t="t" l="l"/>
            <a:pathLst>
              <a:path h="4894838" w="5844582">
                <a:moveTo>
                  <a:pt x="0" y="0"/>
                </a:moveTo>
                <a:lnTo>
                  <a:pt x="5844582" y="0"/>
                </a:lnTo>
                <a:lnTo>
                  <a:pt x="5844582" y="4894838"/>
                </a:lnTo>
                <a:lnTo>
                  <a:pt x="0" y="489483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839935" y="1210731"/>
            <a:ext cx="6230265" cy="1158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50"/>
              </a:lnSpc>
            </a:pPr>
            <a:r>
              <a:rPr lang="en-US" sz="6500" b="true">
                <a:solidFill>
                  <a:srgbClr val="006837"/>
                </a:solidFill>
                <a:latin typeface="Mont Bold"/>
                <a:ea typeface="Mont Bold"/>
                <a:cs typeface="Mont Bold"/>
                <a:sym typeface="Mont Bold"/>
              </a:rPr>
              <a:t>Metodología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1251918" y="3507533"/>
            <a:ext cx="8351865" cy="5418401"/>
          </a:xfrm>
          <a:custGeom>
            <a:avLst/>
            <a:gdLst/>
            <a:ahLst/>
            <a:cxnLst/>
            <a:rect r="r" b="b" t="t" l="l"/>
            <a:pathLst>
              <a:path h="5418401" w="8351865">
                <a:moveTo>
                  <a:pt x="0" y="0"/>
                </a:moveTo>
                <a:lnTo>
                  <a:pt x="8351866" y="0"/>
                </a:lnTo>
                <a:lnTo>
                  <a:pt x="8351866" y="5418401"/>
                </a:lnTo>
                <a:lnTo>
                  <a:pt x="0" y="541840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5000"/>
            </a:blip>
            <a:stretch>
              <a:fillRect l="-11474" t="0" r="-4609" b="-424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839935" y="3012795"/>
            <a:ext cx="7713391" cy="4490474"/>
            <a:chOff x="0" y="0"/>
            <a:chExt cx="1357016" cy="790009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357016" cy="790009"/>
            </a:xfrm>
            <a:custGeom>
              <a:avLst/>
              <a:gdLst/>
              <a:ahLst/>
              <a:cxnLst/>
              <a:rect r="r" b="b" t="t" l="l"/>
              <a:pathLst>
                <a:path h="790009" w="1357016">
                  <a:moveTo>
                    <a:pt x="38141" y="0"/>
                  </a:moveTo>
                  <a:lnTo>
                    <a:pt x="1318875" y="0"/>
                  </a:lnTo>
                  <a:cubicBezTo>
                    <a:pt x="1339940" y="0"/>
                    <a:pt x="1357016" y="17076"/>
                    <a:pt x="1357016" y="38141"/>
                  </a:cubicBezTo>
                  <a:lnTo>
                    <a:pt x="1357016" y="751868"/>
                  </a:lnTo>
                  <a:cubicBezTo>
                    <a:pt x="1357016" y="761983"/>
                    <a:pt x="1352997" y="771685"/>
                    <a:pt x="1345845" y="778837"/>
                  </a:cubicBezTo>
                  <a:cubicBezTo>
                    <a:pt x="1338692" y="785990"/>
                    <a:pt x="1328991" y="790009"/>
                    <a:pt x="1318875" y="790009"/>
                  </a:cubicBezTo>
                  <a:lnTo>
                    <a:pt x="38141" y="790009"/>
                  </a:lnTo>
                  <a:cubicBezTo>
                    <a:pt x="28025" y="790009"/>
                    <a:pt x="18324" y="785990"/>
                    <a:pt x="11171" y="778837"/>
                  </a:cubicBezTo>
                  <a:cubicBezTo>
                    <a:pt x="4018" y="771685"/>
                    <a:pt x="0" y="761983"/>
                    <a:pt x="0" y="751868"/>
                  </a:cubicBezTo>
                  <a:lnTo>
                    <a:pt x="0" y="38141"/>
                  </a:lnTo>
                  <a:cubicBezTo>
                    <a:pt x="0" y="28025"/>
                    <a:pt x="4018" y="18324"/>
                    <a:pt x="11171" y="11171"/>
                  </a:cubicBezTo>
                  <a:cubicBezTo>
                    <a:pt x="18324" y="4018"/>
                    <a:pt x="28025" y="0"/>
                    <a:pt x="38141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gradFill>
                <a:gsLst>
                  <a:gs pos="0">
                    <a:srgbClr val="8DC63F">
                      <a:alpha val="100000"/>
                    </a:srgbClr>
                  </a:gs>
                  <a:gs pos="100000">
                    <a:srgbClr val="006F31">
                      <a:alpha val="100000"/>
                    </a:srgbClr>
                  </a:gs>
                </a:gsLst>
                <a:lin ang="5400000"/>
              </a:gradFill>
              <a:prstDash val="solid"/>
              <a:round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57150"/>
              <a:ext cx="1357016" cy="847159"/>
            </a:xfrm>
            <a:prstGeom prst="rect">
              <a:avLst/>
            </a:prstGeom>
          </p:spPr>
          <p:txBody>
            <a:bodyPr anchor="ctr" rtlCol="false" tIns="76050" lIns="76050" bIns="76050" rIns="76050"/>
            <a:lstStyle/>
            <a:p>
              <a:pPr algn="ctr">
                <a:lnSpc>
                  <a:spcPts val="2750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1136863" y="3155260"/>
            <a:ext cx="7119536" cy="4162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999" b="true">
                <a:solidFill>
                  <a:srgbClr val="006837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L</a:t>
            </a:r>
            <a:r>
              <a:rPr lang="en-US" sz="2999" b="true">
                <a:solidFill>
                  <a:srgbClr val="006837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 metodología escogida fue XP, debido a que se basa en la adaptabilidad antes que la previsibilidad, como en este caso en el que existe incertidumbre técnica, fue aplicada mediante las siguientes fases: </a:t>
            </a:r>
          </a:p>
          <a:p>
            <a:pPr algn="l">
              <a:lnSpc>
                <a:spcPts val="4199"/>
              </a:lnSpc>
            </a:pPr>
          </a:p>
        </p:txBody>
      </p:sp>
      <p:sp>
        <p:nvSpPr>
          <p:cNvPr name="Freeform 18" id="18"/>
          <p:cNvSpPr/>
          <p:nvPr/>
        </p:nvSpPr>
        <p:spPr>
          <a:xfrm flipH="false" flipV="false" rot="0">
            <a:off x="14296664" y="8678241"/>
            <a:ext cx="1292502" cy="213850"/>
          </a:xfrm>
          <a:custGeom>
            <a:avLst/>
            <a:gdLst/>
            <a:ahLst/>
            <a:cxnLst/>
            <a:rect r="r" b="b" t="t" l="l"/>
            <a:pathLst>
              <a:path h="213850" w="1292502">
                <a:moveTo>
                  <a:pt x="0" y="0"/>
                </a:moveTo>
                <a:lnTo>
                  <a:pt x="1292502" y="0"/>
                </a:lnTo>
                <a:lnTo>
                  <a:pt x="1292502" y="213850"/>
                </a:lnTo>
                <a:lnTo>
                  <a:pt x="0" y="21385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DAGy0Yif9C8</dc:identifier>
  <dcterms:modified xsi:type="dcterms:W3CDTF">2011-08-01T06:04:30Z</dcterms:modified>
  <cp:revision>1</cp:revision>
  <dc:title>ATP</dc:title>
</cp:coreProperties>
</file>